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9"/>
  </p:notesMasterIdLst>
  <p:handoutMasterIdLst>
    <p:handoutMasterId r:id="rId20"/>
  </p:handoutMasterIdLst>
  <p:sldIdLst>
    <p:sldId id="341" r:id="rId5"/>
    <p:sldId id="365" r:id="rId6"/>
    <p:sldId id="2147483085" r:id="rId7"/>
    <p:sldId id="2147483086" r:id="rId8"/>
    <p:sldId id="2147483087" r:id="rId9"/>
    <p:sldId id="2147483088" r:id="rId10"/>
    <p:sldId id="2147483089" r:id="rId11"/>
    <p:sldId id="2147483090" r:id="rId12"/>
    <p:sldId id="2147483091" r:id="rId13"/>
    <p:sldId id="2147483092" r:id="rId14"/>
    <p:sldId id="2147483097" r:id="rId15"/>
    <p:sldId id="2147483096" r:id="rId16"/>
    <p:sldId id="2147483093" r:id="rId17"/>
    <p:sldId id="2147483094" r:id="rId18"/>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AAD7171-DF13-146A-892E-AEB3BDFC543C}" name="Sun, Kexuan" initials="KS" userId="S::kexuan.sun@rakuten.com::57e2ebdf-8035-4ff1-95a5-bb6693fd475a" providerId="AD"/>
  <p188:author id="{A9E7B671-D3FE-5708-2C0F-1F2EAD98DAD8}" name="Bhangu, Manmeet | RSI" initials="BM" userId="S::manmeet.bhangu@rakuten.com::9bfd6f36-ab69-49ac-9a4d-b4c197e69d16" providerId="AD"/>
  <p188:author id="{EAB63FE7-A5C5-DFB1-DD11-CED0400FEF00}" name="Navali, Jay" initials="NJ" userId="S::jay.navali@rakuten.com::68d2d4c2-5f06-43a3-a7fc-c3fc5324c58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9966"/>
    <a:srgbClr val="FCB040"/>
    <a:srgbClr val="00C6FB"/>
    <a:srgbClr val="C6D254"/>
    <a:srgbClr val="C00E0E"/>
    <a:srgbClr val="C00000"/>
    <a:srgbClr val="B3B1B2"/>
    <a:srgbClr val="33CC33"/>
    <a:srgbClr val="66CCFF"/>
    <a:srgbClr val="00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2FE09D-DAE2-46EC-AEC0-E1F7E6688B5A}" v="3" dt="2025-04-10T11:48:46.4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9" d="100"/>
          <a:sy n="109" d="100"/>
        </p:scale>
        <p:origin x="636" y="108"/>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n, Kexuan" userId="57e2ebdf-8035-4ff1-95a5-bb6693fd475a" providerId="ADAL" clId="{AD2FE09D-DAE2-46EC-AEC0-E1F7E6688B5A}"/>
    <pc:docChg chg="custSel modSld sldOrd">
      <pc:chgData name="Sun, Kexuan" userId="57e2ebdf-8035-4ff1-95a5-bb6693fd475a" providerId="ADAL" clId="{AD2FE09D-DAE2-46EC-AEC0-E1F7E6688B5A}" dt="2025-04-10T12:00:59.623" v="838" actId="14100"/>
      <pc:docMkLst>
        <pc:docMk/>
      </pc:docMkLst>
      <pc:sldChg chg="modSp mod">
        <pc:chgData name="Sun, Kexuan" userId="57e2ebdf-8035-4ff1-95a5-bb6693fd475a" providerId="ADAL" clId="{AD2FE09D-DAE2-46EC-AEC0-E1F7E6688B5A}" dt="2025-04-10T11:57:17.815" v="656" actId="20577"/>
        <pc:sldMkLst>
          <pc:docMk/>
          <pc:sldMk cId="0" sldId="341"/>
        </pc:sldMkLst>
        <pc:spChg chg="mod">
          <ac:chgData name="Sun, Kexuan" userId="57e2ebdf-8035-4ff1-95a5-bb6693fd475a" providerId="ADAL" clId="{AD2FE09D-DAE2-46EC-AEC0-E1F7E6688B5A}" dt="2025-04-10T11:57:17.815" v="656" actId="20577"/>
          <ac:spMkLst>
            <pc:docMk/>
            <pc:sldMk cId="0" sldId="341"/>
            <ac:spMk id="5123" creationId="{9FAD3684-801E-4E1E-85EB-F5F3E5D37277}"/>
          </ac:spMkLst>
        </pc:spChg>
      </pc:sldChg>
      <pc:sldChg chg="modSp mod">
        <pc:chgData name="Sun, Kexuan" userId="57e2ebdf-8035-4ff1-95a5-bb6693fd475a" providerId="ADAL" clId="{AD2FE09D-DAE2-46EC-AEC0-E1F7E6688B5A}" dt="2025-04-10T11:58:36.123" v="710" actId="20577"/>
        <pc:sldMkLst>
          <pc:docMk/>
          <pc:sldMk cId="3634988821" sldId="2147483090"/>
        </pc:sldMkLst>
        <pc:spChg chg="mod">
          <ac:chgData name="Sun, Kexuan" userId="57e2ebdf-8035-4ff1-95a5-bb6693fd475a" providerId="ADAL" clId="{AD2FE09D-DAE2-46EC-AEC0-E1F7E6688B5A}" dt="2025-04-10T11:49:05.705" v="378" actId="1076"/>
          <ac:spMkLst>
            <pc:docMk/>
            <pc:sldMk cId="3634988821" sldId="2147483090"/>
            <ac:spMk id="4" creationId="{A0A9BC35-D250-BEFA-7356-DD1E2746855A}"/>
          </ac:spMkLst>
        </pc:spChg>
        <pc:spChg chg="mod">
          <ac:chgData name="Sun, Kexuan" userId="57e2ebdf-8035-4ff1-95a5-bb6693fd475a" providerId="ADAL" clId="{AD2FE09D-DAE2-46EC-AEC0-E1F7E6688B5A}" dt="2025-04-10T11:45:56.683" v="11" actId="1076"/>
          <ac:spMkLst>
            <pc:docMk/>
            <pc:sldMk cId="3634988821" sldId="2147483090"/>
            <ac:spMk id="36" creationId="{76C3E1F9-AD80-E604-D3AD-4399AF8957C5}"/>
          </ac:spMkLst>
        </pc:spChg>
        <pc:spChg chg="mod">
          <ac:chgData name="Sun, Kexuan" userId="57e2ebdf-8035-4ff1-95a5-bb6693fd475a" providerId="ADAL" clId="{AD2FE09D-DAE2-46EC-AEC0-E1F7E6688B5A}" dt="2025-04-10T11:58:36.123" v="710" actId="20577"/>
          <ac:spMkLst>
            <pc:docMk/>
            <pc:sldMk cId="3634988821" sldId="2147483090"/>
            <ac:spMk id="56" creationId="{1E042370-E14F-EB52-509A-588137309A49}"/>
          </ac:spMkLst>
        </pc:spChg>
      </pc:sldChg>
      <pc:sldChg chg="modSp mod">
        <pc:chgData name="Sun, Kexuan" userId="57e2ebdf-8035-4ff1-95a5-bb6693fd475a" providerId="ADAL" clId="{AD2FE09D-DAE2-46EC-AEC0-E1F7E6688B5A}" dt="2025-04-10T11:56:38.531" v="647" actId="1076"/>
        <pc:sldMkLst>
          <pc:docMk/>
          <pc:sldMk cId="520989632" sldId="2147483091"/>
        </pc:sldMkLst>
        <pc:spChg chg="mod">
          <ac:chgData name="Sun, Kexuan" userId="57e2ebdf-8035-4ff1-95a5-bb6693fd475a" providerId="ADAL" clId="{AD2FE09D-DAE2-46EC-AEC0-E1F7E6688B5A}" dt="2025-04-10T11:56:38.531" v="647" actId="1076"/>
          <ac:spMkLst>
            <pc:docMk/>
            <pc:sldMk cId="520989632" sldId="2147483091"/>
            <ac:spMk id="20" creationId="{932E6DC0-5A9E-00C8-58A0-16E1FC2999C8}"/>
          </ac:spMkLst>
        </pc:spChg>
      </pc:sldChg>
      <pc:sldChg chg="modSp mod">
        <pc:chgData name="Sun, Kexuan" userId="57e2ebdf-8035-4ff1-95a5-bb6693fd475a" providerId="ADAL" clId="{AD2FE09D-DAE2-46EC-AEC0-E1F7E6688B5A}" dt="2025-04-10T12:00:59.623" v="838" actId="14100"/>
        <pc:sldMkLst>
          <pc:docMk/>
          <pc:sldMk cId="2601365021" sldId="2147483093"/>
        </pc:sldMkLst>
        <pc:spChg chg="mod">
          <ac:chgData name="Sun, Kexuan" userId="57e2ebdf-8035-4ff1-95a5-bb6693fd475a" providerId="ADAL" clId="{AD2FE09D-DAE2-46EC-AEC0-E1F7E6688B5A}" dt="2025-04-10T12:00:59.623" v="838" actId="14100"/>
          <ac:spMkLst>
            <pc:docMk/>
            <pc:sldMk cId="2601365021" sldId="2147483093"/>
            <ac:spMk id="47" creationId="{7AE11A98-BA41-C3CD-6233-55CD9A5323C2}"/>
          </ac:spMkLst>
        </pc:spChg>
        <pc:spChg chg="mod">
          <ac:chgData name="Sun, Kexuan" userId="57e2ebdf-8035-4ff1-95a5-bb6693fd475a" providerId="ADAL" clId="{AD2FE09D-DAE2-46EC-AEC0-E1F7E6688B5A}" dt="2025-04-10T12:00:52.874" v="837" actId="14100"/>
          <ac:spMkLst>
            <pc:docMk/>
            <pc:sldMk cId="2601365021" sldId="2147483093"/>
            <ac:spMk id="48" creationId="{2EA0F8FB-A112-561B-9102-F6BF4D953714}"/>
          </ac:spMkLst>
        </pc:spChg>
      </pc:sldChg>
      <pc:sldChg chg="ord">
        <pc:chgData name="Sun, Kexuan" userId="57e2ebdf-8035-4ff1-95a5-bb6693fd475a" providerId="ADAL" clId="{AD2FE09D-DAE2-46EC-AEC0-E1F7E6688B5A}" dt="2025-04-10T11:43:54.179" v="9"/>
        <pc:sldMkLst>
          <pc:docMk/>
          <pc:sldMk cId="1347125535" sldId="2147483094"/>
        </pc:sldMkLst>
      </pc:sldChg>
    </pc:docChg>
  </pc:docChgLst>
  <pc:docChgLst>
    <pc:chgData name="Sun, Kexuan" userId="57e2ebdf-8035-4ff1-95a5-bb6693fd475a" providerId="ADAL" clId="{882D406D-730F-4AF2-9393-1D5AA303EFFD}"/>
    <pc:docChg chg="undo redo custSel addSld delSld modSld sldOrd">
      <pc:chgData name="Sun, Kexuan" userId="57e2ebdf-8035-4ff1-95a5-bb6693fd475a" providerId="ADAL" clId="{882D406D-730F-4AF2-9393-1D5AA303EFFD}" dt="2025-04-03T17:34:05.184" v="4025" actId="478"/>
      <pc:docMkLst>
        <pc:docMk/>
      </pc:docMkLst>
      <pc:sldChg chg="addSp delSp modSp mod">
        <pc:chgData name="Sun, Kexuan" userId="57e2ebdf-8035-4ff1-95a5-bb6693fd475a" providerId="ADAL" clId="{882D406D-730F-4AF2-9393-1D5AA303EFFD}" dt="2025-03-28T19:06:35.417" v="4023" actId="20577"/>
        <pc:sldMkLst>
          <pc:docMk/>
          <pc:sldMk cId="0" sldId="341"/>
        </pc:sldMkLst>
        <pc:spChg chg="add del mod">
          <ac:chgData name="Sun, Kexuan" userId="57e2ebdf-8035-4ff1-95a5-bb6693fd475a" providerId="ADAL" clId="{882D406D-730F-4AF2-9393-1D5AA303EFFD}" dt="2025-03-26T15:09:16.716" v="2" actId="478"/>
          <ac:spMkLst>
            <pc:docMk/>
            <pc:sldMk cId="0" sldId="341"/>
            <ac:spMk id="2" creationId="{5E5DDAC5-7137-E9CD-9186-0B93993E1F58}"/>
          </ac:spMkLst>
        </pc:spChg>
        <pc:spChg chg="add">
          <ac:chgData name="Sun, Kexuan" userId="57e2ebdf-8035-4ff1-95a5-bb6693fd475a" providerId="ADAL" clId="{882D406D-730F-4AF2-9393-1D5AA303EFFD}" dt="2025-03-28T13:36:29.636" v="2465"/>
          <ac:spMkLst>
            <pc:docMk/>
            <pc:sldMk cId="0" sldId="341"/>
            <ac:spMk id="2" creationId="{95BE1FF5-A703-F222-B864-C98837FE7930}"/>
          </ac:spMkLst>
        </pc:spChg>
        <pc:spChg chg="add mod">
          <ac:chgData name="Sun, Kexuan" userId="57e2ebdf-8035-4ff1-95a5-bb6693fd475a" providerId="ADAL" clId="{882D406D-730F-4AF2-9393-1D5AA303EFFD}" dt="2025-03-28T19:06:35.417" v="4023" actId="20577"/>
          <ac:spMkLst>
            <pc:docMk/>
            <pc:sldMk cId="0" sldId="341"/>
            <ac:spMk id="3" creationId="{2169BF3D-9408-390E-CD3A-5AEE57187D10}"/>
          </ac:spMkLst>
        </pc:spChg>
        <pc:spChg chg="del">
          <ac:chgData name="Sun, Kexuan" userId="57e2ebdf-8035-4ff1-95a5-bb6693fd475a" providerId="ADAL" clId="{882D406D-730F-4AF2-9393-1D5AA303EFFD}" dt="2025-03-26T15:09:14.299" v="0" actId="478"/>
          <ac:spMkLst>
            <pc:docMk/>
            <pc:sldMk cId="0" sldId="341"/>
            <ac:spMk id="5122" creationId="{6BFCA172-672F-4297-B767-9F7EDE373FA1}"/>
          </ac:spMkLst>
        </pc:spChg>
        <pc:spChg chg="mod">
          <ac:chgData name="Sun, Kexuan" userId="57e2ebdf-8035-4ff1-95a5-bb6693fd475a" providerId="ADAL" clId="{882D406D-730F-4AF2-9393-1D5AA303EFFD}" dt="2025-03-28T19:05:51.306" v="4000" actId="20577"/>
          <ac:spMkLst>
            <pc:docMk/>
            <pc:sldMk cId="0" sldId="341"/>
            <ac:spMk id="5123" creationId="{9FAD3684-801E-4E1E-85EB-F5F3E5D37277}"/>
          </ac:spMkLst>
        </pc:spChg>
      </pc:sldChg>
      <pc:sldChg chg="addSp delSp modSp add del mod">
        <pc:chgData name="Sun, Kexuan" userId="57e2ebdf-8035-4ff1-95a5-bb6693fd475a" providerId="ADAL" clId="{882D406D-730F-4AF2-9393-1D5AA303EFFD}" dt="2025-03-26T15:15:29.720" v="131" actId="404"/>
        <pc:sldMkLst>
          <pc:docMk/>
          <pc:sldMk cId="0" sldId="365"/>
        </pc:sldMkLst>
        <pc:spChg chg="add del mod">
          <ac:chgData name="Sun, Kexuan" userId="57e2ebdf-8035-4ff1-95a5-bb6693fd475a" providerId="ADAL" clId="{882D406D-730F-4AF2-9393-1D5AA303EFFD}" dt="2025-03-26T15:11:20.406" v="34" actId="478"/>
          <ac:spMkLst>
            <pc:docMk/>
            <pc:sldMk cId="0" sldId="365"/>
            <ac:spMk id="3" creationId="{DC3A090F-48A6-EB4E-9E3B-3402A0A75FCD}"/>
          </ac:spMkLst>
        </pc:spChg>
        <pc:spChg chg="add mod">
          <ac:chgData name="Sun, Kexuan" userId="57e2ebdf-8035-4ff1-95a5-bb6693fd475a" providerId="ADAL" clId="{882D406D-730F-4AF2-9393-1D5AA303EFFD}" dt="2025-03-26T15:11:28.369" v="35"/>
          <ac:spMkLst>
            <pc:docMk/>
            <pc:sldMk cId="0" sldId="365"/>
            <ac:spMk id="4" creationId="{91C22719-8E3F-8680-C3D7-90C3267C529D}"/>
          </ac:spMkLst>
        </pc:spChg>
        <pc:spChg chg="add mod">
          <ac:chgData name="Sun, Kexuan" userId="57e2ebdf-8035-4ff1-95a5-bb6693fd475a" providerId="ADAL" clId="{882D406D-730F-4AF2-9393-1D5AA303EFFD}" dt="2025-03-26T15:11:28.369" v="35"/>
          <ac:spMkLst>
            <pc:docMk/>
            <pc:sldMk cId="0" sldId="365"/>
            <ac:spMk id="5" creationId="{A2385037-8969-B408-F7CA-7958DCED0E7D}"/>
          </ac:spMkLst>
        </pc:spChg>
        <pc:spChg chg="add mod">
          <ac:chgData name="Sun, Kexuan" userId="57e2ebdf-8035-4ff1-95a5-bb6693fd475a" providerId="ADAL" clId="{882D406D-730F-4AF2-9393-1D5AA303EFFD}" dt="2025-03-26T15:11:28.369" v="35"/>
          <ac:spMkLst>
            <pc:docMk/>
            <pc:sldMk cId="0" sldId="365"/>
            <ac:spMk id="9" creationId="{32F1E43B-F6E9-ED3D-190F-315AD0FC79BB}"/>
          </ac:spMkLst>
        </pc:spChg>
        <pc:spChg chg="add mod">
          <ac:chgData name="Sun, Kexuan" userId="57e2ebdf-8035-4ff1-95a5-bb6693fd475a" providerId="ADAL" clId="{882D406D-730F-4AF2-9393-1D5AA303EFFD}" dt="2025-03-26T15:11:28.369" v="35"/>
          <ac:spMkLst>
            <pc:docMk/>
            <pc:sldMk cId="0" sldId="365"/>
            <ac:spMk id="10" creationId="{3BF74B6B-36A2-36F8-B49C-33FEC9441965}"/>
          </ac:spMkLst>
        </pc:spChg>
        <pc:spChg chg="mod">
          <ac:chgData name="Sun, Kexuan" userId="57e2ebdf-8035-4ff1-95a5-bb6693fd475a" providerId="ADAL" clId="{882D406D-730F-4AF2-9393-1D5AA303EFFD}" dt="2025-03-26T15:11:28.369" v="35"/>
          <ac:spMkLst>
            <pc:docMk/>
            <pc:sldMk cId="0" sldId="365"/>
            <ac:spMk id="12" creationId="{7D8C0ACD-1B78-94E0-768A-F7A944ADB3CB}"/>
          </ac:spMkLst>
        </pc:spChg>
        <pc:spChg chg="mod">
          <ac:chgData name="Sun, Kexuan" userId="57e2ebdf-8035-4ff1-95a5-bb6693fd475a" providerId="ADAL" clId="{882D406D-730F-4AF2-9393-1D5AA303EFFD}" dt="2025-03-26T15:11:28.369" v="35"/>
          <ac:spMkLst>
            <pc:docMk/>
            <pc:sldMk cId="0" sldId="365"/>
            <ac:spMk id="13" creationId="{A6864762-DF96-A980-E5BC-27062143F04A}"/>
          </ac:spMkLst>
        </pc:spChg>
        <pc:spChg chg="mod">
          <ac:chgData name="Sun, Kexuan" userId="57e2ebdf-8035-4ff1-95a5-bb6693fd475a" providerId="ADAL" clId="{882D406D-730F-4AF2-9393-1D5AA303EFFD}" dt="2025-03-26T15:11:28.369" v="35"/>
          <ac:spMkLst>
            <pc:docMk/>
            <pc:sldMk cId="0" sldId="365"/>
            <ac:spMk id="15" creationId="{9BC6BE35-9AC5-9641-7176-7991BAC6168E}"/>
          </ac:spMkLst>
        </pc:spChg>
        <pc:spChg chg="mod">
          <ac:chgData name="Sun, Kexuan" userId="57e2ebdf-8035-4ff1-95a5-bb6693fd475a" providerId="ADAL" clId="{882D406D-730F-4AF2-9393-1D5AA303EFFD}" dt="2025-03-26T15:11:28.369" v="35"/>
          <ac:spMkLst>
            <pc:docMk/>
            <pc:sldMk cId="0" sldId="365"/>
            <ac:spMk id="16" creationId="{F865A154-B81A-EE6B-4646-4E7483DAD232}"/>
          </ac:spMkLst>
        </pc:spChg>
        <pc:spChg chg="mod">
          <ac:chgData name="Sun, Kexuan" userId="57e2ebdf-8035-4ff1-95a5-bb6693fd475a" providerId="ADAL" clId="{882D406D-730F-4AF2-9393-1D5AA303EFFD}" dt="2025-03-26T15:11:28.369" v="35"/>
          <ac:spMkLst>
            <pc:docMk/>
            <pc:sldMk cId="0" sldId="365"/>
            <ac:spMk id="18" creationId="{8D9A7CAD-6555-97FC-2D21-80885DF74F7B}"/>
          </ac:spMkLst>
        </pc:spChg>
        <pc:spChg chg="mod">
          <ac:chgData name="Sun, Kexuan" userId="57e2ebdf-8035-4ff1-95a5-bb6693fd475a" providerId="ADAL" clId="{882D406D-730F-4AF2-9393-1D5AA303EFFD}" dt="2025-03-26T15:11:28.369" v="35"/>
          <ac:spMkLst>
            <pc:docMk/>
            <pc:sldMk cId="0" sldId="365"/>
            <ac:spMk id="19" creationId="{79E5C04D-9002-5686-0EAD-C383BD4DC719}"/>
          </ac:spMkLst>
        </pc:spChg>
        <pc:spChg chg="mod">
          <ac:chgData name="Sun, Kexuan" userId="57e2ebdf-8035-4ff1-95a5-bb6693fd475a" providerId="ADAL" clId="{882D406D-730F-4AF2-9393-1D5AA303EFFD}" dt="2025-03-26T15:11:28.369" v="35"/>
          <ac:spMkLst>
            <pc:docMk/>
            <pc:sldMk cId="0" sldId="365"/>
            <ac:spMk id="20" creationId="{CAA3A5CD-7BF3-5130-B9D4-8213C7325C6A}"/>
          </ac:spMkLst>
        </pc:spChg>
        <pc:spChg chg="mod">
          <ac:chgData name="Sun, Kexuan" userId="57e2ebdf-8035-4ff1-95a5-bb6693fd475a" providerId="ADAL" clId="{882D406D-730F-4AF2-9393-1D5AA303EFFD}" dt="2025-03-26T15:11:28.369" v="35"/>
          <ac:spMkLst>
            <pc:docMk/>
            <pc:sldMk cId="0" sldId="365"/>
            <ac:spMk id="21" creationId="{8CF857FD-16C3-1CF3-4282-CD35795DF59D}"/>
          </ac:spMkLst>
        </pc:spChg>
        <pc:spChg chg="add mod">
          <ac:chgData name="Sun, Kexuan" userId="57e2ebdf-8035-4ff1-95a5-bb6693fd475a" providerId="ADAL" clId="{882D406D-730F-4AF2-9393-1D5AA303EFFD}" dt="2025-03-26T15:11:28.369" v="35"/>
          <ac:spMkLst>
            <pc:docMk/>
            <pc:sldMk cId="0" sldId="365"/>
            <ac:spMk id="22" creationId="{59E2DC98-FA62-3D72-870C-CD361AFC68A8}"/>
          </ac:spMkLst>
        </pc:spChg>
        <pc:spChg chg="add mod">
          <ac:chgData name="Sun, Kexuan" userId="57e2ebdf-8035-4ff1-95a5-bb6693fd475a" providerId="ADAL" clId="{882D406D-730F-4AF2-9393-1D5AA303EFFD}" dt="2025-03-26T15:11:28.369" v="35"/>
          <ac:spMkLst>
            <pc:docMk/>
            <pc:sldMk cId="0" sldId="365"/>
            <ac:spMk id="23" creationId="{100E1ECF-9748-E363-FA43-C213A4F1BF13}"/>
          </ac:spMkLst>
        </pc:spChg>
        <pc:spChg chg="add mod">
          <ac:chgData name="Sun, Kexuan" userId="57e2ebdf-8035-4ff1-95a5-bb6693fd475a" providerId="ADAL" clId="{882D406D-730F-4AF2-9393-1D5AA303EFFD}" dt="2025-03-26T15:11:28.369" v="35"/>
          <ac:spMkLst>
            <pc:docMk/>
            <pc:sldMk cId="0" sldId="365"/>
            <ac:spMk id="25" creationId="{FEE66FEA-6949-30E8-995E-A88445215134}"/>
          </ac:spMkLst>
        </pc:spChg>
        <pc:spChg chg="add mod">
          <ac:chgData name="Sun, Kexuan" userId="57e2ebdf-8035-4ff1-95a5-bb6693fd475a" providerId="ADAL" clId="{882D406D-730F-4AF2-9393-1D5AA303EFFD}" dt="2025-03-26T15:11:28.369" v="35"/>
          <ac:spMkLst>
            <pc:docMk/>
            <pc:sldMk cId="0" sldId="365"/>
            <ac:spMk id="26" creationId="{818086E3-8977-B7C0-03A0-5C52C12DD8C7}"/>
          </ac:spMkLst>
        </pc:spChg>
        <pc:spChg chg="mod">
          <ac:chgData name="Sun, Kexuan" userId="57e2ebdf-8035-4ff1-95a5-bb6693fd475a" providerId="ADAL" clId="{882D406D-730F-4AF2-9393-1D5AA303EFFD}" dt="2025-03-26T15:11:28.369" v="35"/>
          <ac:spMkLst>
            <pc:docMk/>
            <pc:sldMk cId="0" sldId="365"/>
            <ac:spMk id="31" creationId="{BAF3FFBB-2597-5C1B-2D68-2659B5D21E10}"/>
          </ac:spMkLst>
        </pc:spChg>
        <pc:spChg chg="mod">
          <ac:chgData name="Sun, Kexuan" userId="57e2ebdf-8035-4ff1-95a5-bb6693fd475a" providerId="ADAL" clId="{882D406D-730F-4AF2-9393-1D5AA303EFFD}" dt="2025-03-26T15:11:28.369" v="35"/>
          <ac:spMkLst>
            <pc:docMk/>
            <pc:sldMk cId="0" sldId="365"/>
            <ac:spMk id="32" creationId="{32F33EDB-BBA7-29F9-02CF-62D704213CF4}"/>
          </ac:spMkLst>
        </pc:spChg>
        <pc:spChg chg="mod">
          <ac:chgData name="Sun, Kexuan" userId="57e2ebdf-8035-4ff1-95a5-bb6693fd475a" providerId="ADAL" clId="{882D406D-730F-4AF2-9393-1D5AA303EFFD}" dt="2025-03-26T15:11:28.369" v="35"/>
          <ac:spMkLst>
            <pc:docMk/>
            <pc:sldMk cId="0" sldId="365"/>
            <ac:spMk id="34" creationId="{6A3A9CB1-11DE-C527-B657-74A1D40A7ABF}"/>
          </ac:spMkLst>
        </pc:spChg>
        <pc:spChg chg="mod">
          <ac:chgData name="Sun, Kexuan" userId="57e2ebdf-8035-4ff1-95a5-bb6693fd475a" providerId="ADAL" clId="{882D406D-730F-4AF2-9393-1D5AA303EFFD}" dt="2025-03-26T15:11:28.369" v="35"/>
          <ac:spMkLst>
            <pc:docMk/>
            <pc:sldMk cId="0" sldId="365"/>
            <ac:spMk id="35" creationId="{EBC8EA04-289F-9844-5721-3EF27255FE6C}"/>
          </ac:spMkLst>
        </pc:spChg>
        <pc:spChg chg="mod">
          <ac:chgData name="Sun, Kexuan" userId="57e2ebdf-8035-4ff1-95a5-bb6693fd475a" providerId="ADAL" clId="{882D406D-730F-4AF2-9393-1D5AA303EFFD}" dt="2025-03-26T15:11:28.369" v="35"/>
          <ac:spMkLst>
            <pc:docMk/>
            <pc:sldMk cId="0" sldId="365"/>
            <ac:spMk id="37" creationId="{ACE55674-8C78-ED8F-8C81-B35BCAC51F17}"/>
          </ac:spMkLst>
        </pc:spChg>
        <pc:spChg chg="mod">
          <ac:chgData name="Sun, Kexuan" userId="57e2ebdf-8035-4ff1-95a5-bb6693fd475a" providerId="ADAL" clId="{882D406D-730F-4AF2-9393-1D5AA303EFFD}" dt="2025-03-26T15:11:28.369" v="35"/>
          <ac:spMkLst>
            <pc:docMk/>
            <pc:sldMk cId="0" sldId="365"/>
            <ac:spMk id="38" creationId="{D4463C90-E8C0-097C-26A2-6936FBE5E4F3}"/>
          </ac:spMkLst>
        </pc:spChg>
        <pc:spChg chg="add mod">
          <ac:chgData name="Sun, Kexuan" userId="57e2ebdf-8035-4ff1-95a5-bb6693fd475a" providerId="ADAL" clId="{882D406D-730F-4AF2-9393-1D5AA303EFFD}" dt="2025-03-26T15:11:28.369" v="35"/>
          <ac:spMkLst>
            <pc:docMk/>
            <pc:sldMk cId="0" sldId="365"/>
            <ac:spMk id="48" creationId="{426B5980-26FD-8CCC-7E38-9DED1BD8AA24}"/>
          </ac:spMkLst>
        </pc:spChg>
        <pc:spChg chg="add mod">
          <ac:chgData name="Sun, Kexuan" userId="57e2ebdf-8035-4ff1-95a5-bb6693fd475a" providerId="ADAL" clId="{882D406D-730F-4AF2-9393-1D5AA303EFFD}" dt="2025-03-26T15:11:28.369" v="35"/>
          <ac:spMkLst>
            <pc:docMk/>
            <pc:sldMk cId="0" sldId="365"/>
            <ac:spMk id="49" creationId="{9228A0AE-B6C7-77A8-BF74-E3646575131E}"/>
          </ac:spMkLst>
        </pc:spChg>
        <pc:spChg chg="add mod">
          <ac:chgData name="Sun, Kexuan" userId="57e2ebdf-8035-4ff1-95a5-bb6693fd475a" providerId="ADAL" clId="{882D406D-730F-4AF2-9393-1D5AA303EFFD}" dt="2025-03-26T15:11:28.369" v="35"/>
          <ac:spMkLst>
            <pc:docMk/>
            <pc:sldMk cId="0" sldId="365"/>
            <ac:spMk id="60" creationId="{FF67A725-EAC9-9A9A-61AE-5EE3E7F02717}"/>
          </ac:spMkLst>
        </pc:spChg>
        <pc:spChg chg="add mod">
          <ac:chgData name="Sun, Kexuan" userId="57e2ebdf-8035-4ff1-95a5-bb6693fd475a" providerId="ADAL" clId="{882D406D-730F-4AF2-9393-1D5AA303EFFD}" dt="2025-03-26T15:11:28.369" v="35"/>
          <ac:spMkLst>
            <pc:docMk/>
            <pc:sldMk cId="0" sldId="365"/>
            <ac:spMk id="61" creationId="{9D6B9AF1-F3D8-E5DA-8BC8-5A0C7CD88791}"/>
          </ac:spMkLst>
        </pc:spChg>
        <pc:spChg chg="add mod">
          <ac:chgData name="Sun, Kexuan" userId="57e2ebdf-8035-4ff1-95a5-bb6693fd475a" providerId="ADAL" clId="{882D406D-730F-4AF2-9393-1D5AA303EFFD}" dt="2025-03-26T15:11:28.369" v="35"/>
          <ac:spMkLst>
            <pc:docMk/>
            <pc:sldMk cId="0" sldId="365"/>
            <ac:spMk id="62" creationId="{C40A5F2E-A08A-E628-7319-FD277B59B774}"/>
          </ac:spMkLst>
        </pc:spChg>
        <pc:spChg chg="add mod">
          <ac:chgData name="Sun, Kexuan" userId="57e2ebdf-8035-4ff1-95a5-bb6693fd475a" providerId="ADAL" clId="{882D406D-730F-4AF2-9393-1D5AA303EFFD}" dt="2025-03-26T15:11:28.369" v="35"/>
          <ac:spMkLst>
            <pc:docMk/>
            <pc:sldMk cId="0" sldId="365"/>
            <ac:spMk id="63" creationId="{42C1B46F-5A21-0BE7-FFD8-B2C7E51D9E58}"/>
          </ac:spMkLst>
        </pc:spChg>
        <pc:spChg chg="add mod">
          <ac:chgData name="Sun, Kexuan" userId="57e2ebdf-8035-4ff1-95a5-bb6693fd475a" providerId="ADAL" clId="{882D406D-730F-4AF2-9393-1D5AA303EFFD}" dt="2025-03-26T15:11:28.369" v="35"/>
          <ac:spMkLst>
            <pc:docMk/>
            <pc:sldMk cId="0" sldId="365"/>
            <ac:spMk id="8192" creationId="{99A8A7E3-261C-AE44-5D62-24F143F44D25}"/>
          </ac:spMkLst>
        </pc:spChg>
        <pc:spChg chg="add mod">
          <ac:chgData name="Sun, Kexuan" userId="57e2ebdf-8035-4ff1-95a5-bb6693fd475a" providerId="ADAL" clId="{882D406D-730F-4AF2-9393-1D5AA303EFFD}" dt="2025-03-26T15:11:28.369" v="35"/>
          <ac:spMkLst>
            <pc:docMk/>
            <pc:sldMk cId="0" sldId="365"/>
            <ac:spMk id="8193" creationId="{5E9C4B9D-1B94-B27F-2721-FB99FDFC3D42}"/>
          </ac:spMkLst>
        </pc:spChg>
        <pc:spChg chg="mod">
          <ac:chgData name="Sun, Kexuan" userId="57e2ebdf-8035-4ff1-95a5-bb6693fd475a" providerId="ADAL" clId="{882D406D-730F-4AF2-9393-1D5AA303EFFD}" dt="2025-03-26T15:15:29.720" v="131" actId="404"/>
          <ac:spMkLst>
            <pc:docMk/>
            <pc:sldMk cId="0" sldId="365"/>
            <ac:spMk id="8194" creationId="{3AFF4909-1900-46CD-87F7-AE296C59418F}"/>
          </ac:spMkLst>
        </pc:spChg>
        <pc:spChg chg="add mod">
          <ac:chgData name="Sun, Kexuan" userId="57e2ebdf-8035-4ff1-95a5-bb6693fd475a" providerId="ADAL" clId="{882D406D-730F-4AF2-9393-1D5AA303EFFD}" dt="2025-03-26T15:11:28.369" v="35"/>
          <ac:spMkLst>
            <pc:docMk/>
            <pc:sldMk cId="0" sldId="365"/>
            <ac:spMk id="8195" creationId="{89DA1EEB-F2B4-7F83-0F6C-D8EC396710E2}"/>
          </ac:spMkLst>
        </pc:spChg>
        <pc:spChg chg="add mod">
          <ac:chgData name="Sun, Kexuan" userId="57e2ebdf-8035-4ff1-95a5-bb6693fd475a" providerId="ADAL" clId="{882D406D-730F-4AF2-9393-1D5AA303EFFD}" dt="2025-03-26T15:11:28.369" v="35"/>
          <ac:spMkLst>
            <pc:docMk/>
            <pc:sldMk cId="0" sldId="365"/>
            <ac:spMk id="8196" creationId="{1335AD9A-FF60-388E-C758-327A7FB0F7EA}"/>
          </ac:spMkLst>
        </pc:spChg>
        <pc:spChg chg="add mod">
          <ac:chgData name="Sun, Kexuan" userId="57e2ebdf-8035-4ff1-95a5-bb6693fd475a" providerId="ADAL" clId="{882D406D-730F-4AF2-9393-1D5AA303EFFD}" dt="2025-03-26T15:11:28.369" v="35"/>
          <ac:spMkLst>
            <pc:docMk/>
            <pc:sldMk cId="0" sldId="365"/>
            <ac:spMk id="8197" creationId="{BD9F05A1-407C-7203-99BE-6F87764133C7}"/>
          </ac:spMkLst>
        </pc:spChg>
        <pc:spChg chg="add mod">
          <ac:chgData name="Sun, Kexuan" userId="57e2ebdf-8035-4ff1-95a5-bb6693fd475a" providerId="ADAL" clId="{882D406D-730F-4AF2-9393-1D5AA303EFFD}" dt="2025-03-26T15:11:28.369" v="35"/>
          <ac:spMkLst>
            <pc:docMk/>
            <pc:sldMk cId="0" sldId="365"/>
            <ac:spMk id="8198" creationId="{00A770D8-31C0-BA23-F218-F251255133B3}"/>
          </ac:spMkLst>
        </pc:spChg>
        <pc:spChg chg="add mod">
          <ac:chgData name="Sun, Kexuan" userId="57e2ebdf-8035-4ff1-95a5-bb6693fd475a" providerId="ADAL" clId="{882D406D-730F-4AF2-9393-1D5AA303EFFD}" dt="2025-03-26T15:11:28.369" v="35"/>
          <ac:spMkLst>
            <pc:docMk/>
            <pc:sldMk cId="0" sldId="365"/>
            <ac:spMk id="8203" creationId="{9914A9C2-386F-DF9B-52C1-928E23B834DB}"/>
          </ac:spMkLst>
        </pc:spChg>
        <pc:spChg chg="add mod">
          <ac:chgData name="Sun, Kexuan" userId="57e2ebdf-8035-4ff1-95a5-bb6693fd475a" providerId="ADAL" clId="{882D406D-730F-4AF2-9393-1D5AA303EFFD}" dt="2025-03-26T15:11:28.369" v="35"/>
          <ac:spMkLst>
            <pc:docMk/>
            <pc:sldMk cId="0" sldId="365"/>
            <ac:spMk id="8204" creationId="{2E6FF02E-4A0F-33CA-4FE4-2912EC91D36D}"/>
          </ac:spMkLst>
        </pc:spChg>
        <pc:spChg chg="add mod">
          <ac:chgData name="Sun, Kexuan" userId="57e2ebdf-8035-4ff1-95a5-bb6693fd475a" providerId="ADAL" clId="{882D406D-730F-4AF2-9393-1D5AA303EFFD}" dt="2025-03-26T15:12:18.850" v="43" actId="404"/>
          <ac:spMkLst>
            <pc:docMk/>
            <pc:sldMk cId="0" sldId="365"/>
            <ac:spMk id="8205" creationId="{AB79E34D-F93F-BA8B-5C69-4295911E0AFB}"/>
          </ac:spMkLst>
        </pc:spChg>
        <pc:spChg chg="add mod">
          <ac:chgData name="Sun, Kexuan" userId="57e2ebdf-8035-4ff1-95a5-bb6693fd475a" providerId="ADAL" clId="{882D406D-730F-4AF2-9393-1D5AA303EFFD}" dt="2025-03-26T15:12:18.850" v="43" actId="404"/>
          <ac:spMkLst>
            <pc:docMk/>
            <pc:sldMk cId="0" sldId="365"/>
            <ac:spMk id="8206" creationId="{87628A95-7FE6-56CC-5FD1-E66824229DB5}"/>
          </ac:spMkLst>
        </pc:spChg>
        <pc:spChg chg="add mod">
          <ac:chgData name="Sun, Kexuan" userId="57e2ebdf-8035-4ff1-95a5-bb6693fd475a" providerId="ADAL" clId="{882D406D-730F-4AF2-9393-1D5AA303EFFD}" dt="2025-03-26T15:12:18.850" v="43" actId="404"/>
          <ac:spMkLst>
            <pc:docMk/>
            <pc:sldMk cId="0" sldId="365"/>
            <ac:spMk id="8209" creationId="{A1D3BE1E-F72B-4D2E-C573-396E256F176B}"/>
          </ac:spMkLst>
        </pc:spChg>
        <pc:spChg chg="add mod">
          <ac:chgData name="Sun, Kexuan" userId="57e2ebdf-8035-4ff1-95a5-bb6693fd475a" providerId="ADAL" clId="{882D406D-730F-4AF2-9393-1D5AA303EFFD}" dt="2025-03-26T15:12:18.850" v="43" actId="404"/>
          <ac:spMkLst>
            <pc:docMk/>
            <pc:sldMk cId="0" sldId="365"/>
            <ac:spMk id="8210" creationId="{2FAF3B1E-77BE-5C59-8530-B765EA701197}"/>
          </ac:spMkLst>
        </pc:spChg>
        <pc:spChg chg="mod">
          <ac:chgData name="Sun, Kexuan" userId="57e2ebdf-8035-4ff1-95a5-bb6693fd475a" providerId="ADAL" clId="{882D406D-730F-4AF2-9393-1D5AA303EFFD}" dt="2025-03-26T15:12:18.850" v="43" actId="404"/>
          <ac:spMkLst>
            <pc:docMk/>
            <pc:sldMk cId="0" sldId="365"/>
            <ac:spMk id="8212" creationId="{DCE06A49-C90B-4DAA-3798-5070C048D199}"/>
          </ac:spMkLst>
        </pc:spChg>
        <pc:spChg chg="mod">
          <ac:chgData name="Sun, Kexuan" userId="57e2ebdf-8035-4ff1-95a5-bb6693fd475a" providerId="ADAL" clId="{882D406D-730F-4AF2-9393-1D5AA303EFFD}" dt="2025-03-26T15:12:18.850" v="43" actId="404"/>
          <ac:spMkLst>
            <pc:docMk/>
            <pc:sldMk cId="0" sldId="365"/>
            <ac:spMk id="8213" creationId="{44362B32-771B-6081-983E-03A8EE12CEC6}"/>
          </ac:spMkLst>
        </pc:spChg>
        <pc:spChg chg="mod">
          <ac:chgData name="Sun, Kexuan" userId="57e2ebdf-8035-4ff1-95a5-bb6693fd475a" providerId="ADAL" clId="{882D406D-730F-4AF2-9393-1D5AA303EFFD}" dt="2025-03-26T15:12:18.850" v="43" actId="404"/>
          <ac:spMkLst>
            <pc:docMk/>
            <pc:sldMk cId="0" sldId="365"/>
            <ac:spMk id="8215" creationId="{DFF8F6FC-EB4E-1092-4C52-98057139F25B}"/>
          </ac:spMkLst>
        </pc:spChg>
        <pc:spChg chg="mod">
          <ac:chgData name="Sun, Kexuan" userId="57e2ebdf-8035-4ff1-95a5-bb6693fd475a" providerId="ADAL" clId="{882D406D-730F-4AF2-9393-1D5AA303EFFD}" dt="2025-03-26T15:12:18.850" v="43" actId="404"/>
          <ac:spMkLst>
            <pc:docMk/>
            <pc:sldMk cId="0" sldId="365"/>
            <ac:spMk id="8216" creationId="{E12A776F-A7DB-622D-D165-A3AA38F88B26}"/>
          </ac:spMkLst>
        </pc:spChg>
        <pc:spChg chg="mod">
          <ac:chgData name="Sun, Kexuan" userId="57e2ebdf-8035-4ff1-95a5-bb6693fd475a" providerId="ADAL" clId="{882D406D-730F-4AF2-9393-1D5AA303EFFD}" dt="2025-03-26T15:12:18.850" v="43" actId="404"/>
          <ac:spMkLst>
            <pc:docMk/>
            <pc:sldMk cId="0" sldId="365"/>
            <ac:spMk id="8218" creationId="{AF6EC418-9147-3E92-F872-044A8CD7DFEC}"/>
          </ac:spMkLst>
        </pc:spChg>
        <pc:spChg chg="mod">
          <ac:chgData name="Sun, Kexuan" userId="57e2ebdf-8035-4ff1-95a5-bb6693fd475a" providerId="ADAL" clId="{882D406D-730F-4AF2-9393-1D5AA303EFFD}" dt="2025-03-26T15:12:18.850" v="43" actId="404"/>
          <ac:spMkLst>
            <pc:docMk/>
            <pc:sldMk cId="0" sldId="365"/>
            <ac:spMk id="8219" creationId="{D6D60D46-8D85-67C7-E47C-09E72CFB187E}"/>
          </ac:spMkLst>
        </pc:spChg>
        <pc:spChg chg="mod">
          <ac:chgData name="Sun, Kexuan" userId="57e2ebdf-8035-4ff1-95a5-bb6693fd475a" providerId="ADAL" clId="{882D406D-730F-4AF2-9393-1D5AA303EFFD}" dt="2025-03-26T15:12:18.850" v="43" actId="404"/>
          <ac:spMkLst>
            <pc:docMk/>
            <pc:sldMk cId="0" sldId="365"/>
            <ac:spMk id="8220" creationId="{9640AF95-E260-2A44-2A87-17B249C467C3}"/>
          </ac:spMkLst>
        </pc:spChg>
        <pc:spChg chg="mod">
          <ac:chgData name="Sun, Kexuan" userId="57e2ebdf-8035-4ff1-95a5-bb6693fd475a" providerId="ADAL" clId="{882D406D-730F-4AF2-9393-1D5AA303EFFD}" dt="2025-03-26T15:12:18.850" v="43" actId="404"/>
          <ac:spMkLst>
            <pc:docMk/>
            <pc:sldMk cId="0" sldId="365"/>
            <ac:spMk id="8221" creationId="{07E6686A-4EB8-131A-07A3-7AA2CD775ADD}"/>
          </ac:spMkLst>
        </pc:spChg>
        <pc:spChg chg="add mod">
          <ac:chgData name="Sun, Kexuan" userId="57e2ebdf-8035-4ff1-95a5-bb6693fd475a" providerId="ADAL" clId="{882D406D-730F-4AF2-9393-1D5AA303EFFD}" dt="2025-03-26T15:12:18.850" v="43" actId="404"/>
          <ac:spMkLst>
            <pc:docMk/>
            <pc:sldMk cId="0" sldId="365"/>
            <ac:spMk id="8222" creationId="{209CAC43-C228-101A-C4A1-2CD30BA6FB9F}"/>
          </ac:spMkLst>
        </pc:spChg>
        <pc:spChg chg="add mod">
          <ac:chgData name="Sun, Kexuan" userId="57e2ebdf-8035-4ff1-95a5-bb6693fd475a" providerId="ADAL" clId="{882D406D-730F-4AF2-9393-1D5AA303EFFD}" dt="2025-03-26T15:12:18.850" v="43" actId="404"/>
          <ac:spMkLst>
            <pc:docMk/>
            <pc:sldMk cId="0" sldId="365"/>
            <ac:spMk id="8223" creationId="{B99879F0-C3BA-52F9-1CB0-1EED9E676849}"/>
          </ac:spMkLst>
        </pc:spChg>
        <pc:spChg chg="add mod">
          <ac:chgData name="Sun, Kexuan" userId="57e2ebdf-8035-4ff1-95a5-bb6693fd475a" providerId="ADAL" clId="{882D406D-730F-4AF2-9393-1D5AA303EFFD}" dt="2025-03-26T15:12:18.850" v="43" actId="404"/>
          <ac:spMkLst>
            <pc:docMk/>
            <pc:sldMk cId="0" sldId="365"/>
            <ac:spMk id="8225" creationId="{3503DCB2-20C5-8D59-366C-5E66D8C3B144}"/>
          </ac:spMkLst>
        </pc:spChg>
        <pc:spChg chg="add mod">
          <ac:chgData name="Sun, Kexuan" userId="57e2ebdf-8035-4ff1-95a5-bb6693fd475a" providerId="ADAL" clId="{882D406D-730F-4AF2-9393-1D5AA303EFFD}" dt="2025-03-26T15:12:18.850" v="43" actId="404"/>
          <ac:spMkLst>
            <pc:docMk/>
            <pc:sldMk cId="0" sldId="365"/>
            <ac:spMk id="8226" creationId="{2BD192CC-DC6B-476A-58A9-C88F5D5151FB}"/>
          </ac:spMkLst>
        </pc:spChg>
        <pc:spChg chg="mod">
          <ac:chgData name="Sun, Kexuan" userId="57e2ebdf-8035-4ff1-95a5-bb6693fd475a" providerId="ADAL" clId="{882D406D-730F-4AF2-9393-1D5AA303EFFD}" dt="2025-03-26T15:12:18.850" v="43" actId="404"/>
          <ac:spMkLst>
            <pc:docMk/>
            <pc:sldMk cId="0" sldId="365"/>
            <ac:spMk id="8231" creationId="{AA93F3AB-323D-F787-607E-9C85EF483A4B}"/>
          </ac:spMkLst>
        </pc:spChg>
        <pc:spChg chg="mod">
          <ac:chgData name="Sun, Kexuan" userId="57e2ebdf-8035-4ff1-95a5-bb6693fd475a" providerId="ADAL" clId="{882D406D-730F-4AF2-9393-1D5AA303EFFD}" dt="2025-03-26T15:12:18.850" v="43" actId="404"/>
          <ac:spMkLst>
            <pc:docMk/>
            <pc:sldMk cId="0" sldId="365"/>
            <ac:spMk id="8232" creationId="{BBD283D1-4E52-E35C-8F43-ABEBCA67E3F5}"/>
          </ac:spMkLst>
        </pc:spChg>
        <pc:spChg chg="mod">
          <ac:chgData name="Sun, Kexuan" userId="57e2ebdf-8035-4ff1-95a5-bb6693fd475a" providerId="ADAL" clId="{882D406D-730F-4AF2-9393-1D5AA303EFFD}" dt="2025-03-26T15:12:18.850" v="43" actId="404"/>
          <ac:spMkLst>
            <pc:docMk/>
            <pc:sldMk cId="0" sldId="365"/>
            <ac:spMk id="8234" creationId="{75E98822-CFFB-C760-F60A-77F89BBF4BF0}"/>
          </ac:spMkLst>
        </pc:spChg>
        <pc:spChg chg="mod">
          <ac:chgData name="Sun, Kexuan" userId="57e2ebdf-8035-4ff1-95a5-bb6693fd475a" providerId="ADAL" clId="{882D406D-730F-4AF2-9393-1D5AA303EFFD}" dt="2025-03-26T15:12:18.850" v="43" actId="404"/>
          <ac:spMkLst>
            <pc:docMk/>
            <pc:sldMk cId="0" sldId="365"/>
            <ac:spMk id="8235" creationId="{9DBC3D2A-F884-CC5E-16F8-410BAFE1D310}"/>
          </ac:spMkLst>
        </pc:spChg>
        <pc:spChg chg="mod">
          <ac:chgData name="Sun, Kexuan" userId="57e2ebdf-8035-4ff1-95a5-bb6693fd475a" providerId="ADAL" clId="{882D406D-730F-4AF2-9393-1D5AA303EFFD}" dt="2025-03-26T15:12:18.850" v="43" actId="404"/>
          <ac:spMkLst>
            <pc:docMk/>
            <pc:sldMk cId="0" sldId="365"/>
            <ac:spMk id="8237" creationId="{D0746E00-E705-41A7-F240-4A833B2D2694}"/>
          </ac:spMkLst>
        </pc:spChg>
        <pc:spChg chg="mod">
          <ac:chgData name="Sun, Kexuan" userId="57e2ebdf-8035-4ff1-95a5-bb6693fd475a" providerId="ADAL" clId="{882D406D-730F-4AF2-9393-1D5AA303EFFD}" dt="2025-03-26T15:12:18.850" v="43" actId="404"/>
          <ac:spMkLst>
            <pc:docMk/>
            <pc:sldMk cId="0" sldId="365"/>
            <ac:spMk id="8238" creationId="{9E8C2C63-E05E-CA5E-209E-A5EDEF18A033}"/>
          </ac:spMkLst>
        </pc:spChg>
        <pc:spChg chg="add mod">
          <ac:chgData name="Sun, Kexuan" userId="57e2ebdf-8035-4ff1-95a5-bb6693fd475a" providerId="ADAL" clId="{882D406D-730F-4AF2-9393-1D5AA303EFFD}" dt="2025-03-26T15:12:18.850" v="43" actId="404"/>
          <ac:spMkLst>
            <pc:docMk/>
            <pc:sldMk cId="0" sldId="365"/>
            <ac:spMk id="8248" creationId="{DD11C1B6-AB29-3F62-C73F-EFE6039421F3}"/>
          </ac:spMkLst>
        </pc:spChg>
        <pc:spChg chg="add mod">
          <ac:chgData name="Sun, Kexuan" userId="57e2ebdf-8035-4ff1-95a5-bb6693fd475a" providerId="ADAL" clId="{882D406D-730F-4AF2-9393-1D5AA303EFFD}" dt="2025-03-26T15:12:18.850" v="43" actId="404"/>
          <ac:spMkLst>
            <pc:docMk/>
            <pc:sldMk cId="0" sldId="365"/>
            <ac:spMk id="8249" creationId="{AE8C392C-0B19-F118-CE12-BCCF1CD22B76}"/>
          </ac:spMkLst>
        </pc:spChg>
        <pc:spChg chg="add mod">
          <ac:chgData name="Sun, Kexuan" userId="57e2ebdf-8035-4ff1-95a5-bb6693fd475a" providerId="ADAL" clId="{882D406D-730F-4AF2-9393-1D5AA303EFFD}" dt="2025-03-26T15:12:18.850" v="43" actId="404"/>
          <ac:spMkLst>
            <pc:docMk/>
            <pc:sldMk cId="0" sldId="365"/>
            <ac:spMk id="8260" creationId="{B3DC8565-CF95-4AB7-02CE-3707BB65E120}"/>
          </ac:spMkLst>
        </pc:spChg>
        <pc:spChg chg="add mod">
          <ac:chgData name="Sun, Kexuan" userId="57e2ebdf-8035-4ff1-95a5-bb6693fd475a" providerId="ADAL" clId="{882D406D-730F-4AF2-9393-1D5AA303EFFD}" dt="2025-03-26T15:12:18.850" v="43" actId="404"/>
          <ac:spMkLst>
            <pc:docMk/>
            <pc:sldMk cId="0" sldId="365"/>
            <ac:spMk id="8261" creationId="{F0D2DB0E-05DB-F441-126A-28ED590EBBAA}"/>
          </ac:spMkLst>
        </pc:spChg>
        <pc:spChg chg="add mod">
          <ac:chgData name="Sun, Kexuan" userId="57e2ebdf-8035-4ff1-95a5-bb6693fd475a" providerId="ADAL" clId="{882D406D-730F-4AF2-9393-1D5AA303EFFD}" dt="2025-03-26T15:12:18.850" v="43" actId="404"/>
          <ac:spMkLst>
            <pc:docMk/>
            <pc:sldMk cId="0" sldId="365"/>
            <ac:spMk id="8262" creationId="{E2392661-543E-6E2B-6B01-C8B29CA75356}"/>
          </ac:spMkLst>
        </pc:spChg>
        <pc:spChg chg="add mod">
          <ac:chgData name="Sun, Kexuan" userId="57e2ebdf-8035-4ff1-95a5-bb6693fd475a" providerId="ADAL" clId="{882D406D-730F-4AF2-9393-1D5AA303EFFD}" dt="2025-03-26T15:12:18.850" v="43" actId="404"/>
          <ac:spMkLst>
            <pc:docMk/>
            <pc:sldMk cId="0" sldId="365"/>
            <ac:spMk id="8263" creationId="{A1594A97-5EDA-6390-B7B0-BB4A232C083F}"/>
          </ac:spMkLst>
        </pc:spChg>
        <pc:spChg chg="add mod">
          <ac:chgData name="Sun, Kexuan" userId="57e2ebdf-8035-4ff1-95a5-bb6693fd475a" providerId="ADAL" clId="{882D406D-730F-4AF2-9393-1D5AA303EFFD}" dt="2025-03-26T15:12:18.850" v="43" actId="404"/>
          <ac:spMkLst>
            <pc:docMk/>
            <pc:sldMk cId="0" sldId="365"/>
            <ac:spMk id="8264" creationId="{2D2FBD98-A097-DDA1-2E0D-15B15CBB0B5A}"/>
          </ac:spMkLst>
        </pc:spChg>
        <pc:spChg chg="add mod">
          <ac:chgData name="Sun, Kexuan" userId="57e2ebdf-8035-4ff1-95a5-bb6693fd475a" providerId="ADAL" clId="{882D406D-730F-4AF2-9393-1D5AA303EFFD}" dt="2025-03-26T15:12:18.850" v="43" actId="404"/>
          <ac:spMkLst>
            <pc:docMk/>
            <pc:sldMk cId="0" sldId="365"/>
            <ac:spMk id="8265" creationId="{1D1E0C9B-9E54-551E-CD5D-D21FFB50B3D8}"/>
          </ac:spMkLst>
        </pc:spChg>
        <pc:spChg chg="add mod">
          <ac:chgData name="Sun, Kexuan" userId="57e2ebdf-8035-4ff1-95a5-bb6693fd475a" providerId="ADAL" clId="{882D406D-730F-4AF2-9393-1D5AA303EFFD}" dt="2025-03-26T15:12:18.850" v="43" actId="404"/>
          <ac:spMkLst>
            <pc:docMk/>
            <pc:sldMk cId="0" sldId="365"/>
            <ac:spMk id="8266" creationId="{6AC89FCE-5397-E20C-79AF-F0AB528DF102}"/>
          </ac:spMkLst>
        </pc:spChg>
        <pc:spChg chg="add mod">
          <ac:chgData name="Sun, Kexuan" userId="57e2ebdf-8035-4ff1-95a5-bb6693fd475a" providerId="ADAL" clId="{882D406D-730F-4AF2-9393-1D5AA303EFFD}" dt="2025-03-26T15:12:18.850" v="43" actId="404"/>
          <ac:spMkLst>
            <pc:docMk/>
            <pc:sldMk cId="0" sldId="365"/>
            <ac:spMk id="8267" creationId="{513D92CD-8BE0-71C0-0FF1-488AAB5331D2}"/>
          </ac:spMkLst>
        </pc:spChg>
        <pc:spChg chg="add mod">
          <ac:chgData name="Sun, Kexuan" userId="57e2ebdf-8035-4ff1-95a5-bb6693fd475a" providerId="ADAL" clId="{882D406D-730F-4AF2-9393-1D5AA303EFFD}" dt="2025-03-26T15:12:18.850" v="43" actId="404"/>
          <ac:spMkLst>
            <pc:docMk/>
            <pc:sldMk cId="0" sldId="365"/>
            <ac:spMk id="8268" creationId="{7F2C9F1A-8EE9-F892-FFE5-17F4C2B59DFA}"/>
          </ac:spMkLst>
        </pc:spChg>
        <pc:spChg chg="add mod">
          <ac:chgData name="Sun, Kexuan" userId="57e2ebdf-8035-4ff1-95a5-bb6693fd475a" providerId="ADAL" clId="{882D406D-730F-4AF2-9393-1D5AA303EFFD}" dt="2025-03-26T15:12:18.850" v="43" actId="404"/>
          <ac:spMkLst>
            <pc:docMk/>
            <pc:sldMk cId="0" sldId="365"/>
            <ac:spMk id="8269" creationId="{D4AB439A-D181-AFA4-773A-4A216D4AD557}"/>
          </ac:spMkLst>
        </pc:spChg>
        <pc:spChg chg="add mod">
          <ac:chgData name="Sun, Kexuan" userId="57e2ebdf-8035-4ff1-95a5-bb6693fd475a" providerId="ADAL" clId="{882D406D-730F-4AF2-9393-1D5AA303EFFD}" dt="2025-03-26T15:12:18.850" v="43" actId="404"/>
          <ac:spMkLst>
            <pc:docMk/>
            <pc:sldMk cId="0" sldId="365"/>
            <ac:spMk id="8274" creationId="{9612278E-9664-6E2C-AFBA-CC016EB65FD4}"/>
          </ac:spMkLst>
        </pc:spChg>
        <pc:spChg chg="add mod">
          <ac:chgData name="Sun, Kexuan" userId="57e2ebdf-8035-4ff1-95a5-bb6693fd475a" providerId="ADAL" clId="{882D406D-730F-4AF2-9393-1D5AA303EFFD}" dt="2025-03-26T15:12:18.850" v="43" actId="404"/>
          <ac:spMkLst>
            <pc:docMk/>
            <pc:sldMk cId="0" sldId="365"/>
            <ac:spMk id="8275" creationId="{4A8207BF-CDDA-56DD-41EF-16E4A5C1E74D}"/>
          </ac:spMkLst>
        </pc:spChg>
        <pc:grpChg chg="add mod">
          <ac:chgData name="Sun, Kexuan" userId="57e2ebdf-8035-4ff1-95a5-bb6693fd475a" providerId="ADAL" clId="{882D406D-730F-4AF2-9393-1D5AA303EFFD}" dt="2025-03-26T15:11:28.369" v="35"/>
          <ac:grpSpMkLst>
            <pc:docMk/>
            <pc:sldMk cId="0" sldId="365"/>
            <ac:grpSpMk id="11" creationId="{D16442E0-0933-6B19-1C3A-0C50BD8FD18B}"/>
          </ac:grpSpMkLst>
        </pc:grpChg>
        <pc:grpChg chg="add mod">
          <ac:chgData name="Sun, Kexuan" userId="57e2ebdf-8035-4ff1-95a5-bb6693fd475a" providerId="ADAL" clId="{882D406D-730F-4AF2-9393-1D5AA303EFFD}" dt="2025-03-26T15:11:28.369" v="35"/>
          <ac:grpSpMkLst>
            <pc:docMk/>
            <pc:sldMk cId="0" sldId="365"/>
            <ac:grpSpMk id="14" creationId="{97D73E7E-82C1-D9A8-E299-794B1353B550}"/>
          </ac:grpSpMkLst>
        </pc:grpChg>
        <pc:grpChg chg="add mod">
          <ac:chgData name="Sun, Kexuan" userId="57e2ebdf-8035-4ff1-95a5-bb6693fd475a" providerId="ADAL" clId="{882D406D-730F-4AF2-9393-1D5AA303EFFD}" dt="2025-03-26T15:11:28.369" v="35"/>
          <ac:grpSpMkLst>
            <pc:docMk/>
            <pc:sldMk cId="0" sldId="365"/>
            <ac:grpSpMk id="17" creationId="{FFAFB4E1-2B5F-3A4C-C577-651CE7343763}"/>
          </ac:grpSpMkLst>
        </pc:grpChg>
        <pc:grpChg chg="add mod">
          <ac:chgData name="Sun, Kexuan" userId="57e2ebdf-8035-4ff1-95a5-bb6693fd475a" providerId="ADAL" clId="{882D406D-730F-4AF2-9393-1D5AA303EFFD}" dt="2025-03-26T15:11:28.369" v="35"/>
          <ac:grpSpMkLst>
            <pc:docMk/>
            <pc:sldMk cId="0" sldId="365"/>
            <ac:grpSpMk id="30" creationId="{DEFD2A40-6229-6C80-E6DC-9D4FCE79B4AD}"/>
          </ac:grpSpMkLst>
        </pc:grpChg>
        <pc:grpChg chg="add mod">
          <ac:chgData name="Sun, Kexuan" userId="57e2ebdf-8035-4ff1-95a5-bb6693fd475a" providerId="ADAL" clId="{882D406D-730F-4AF2-9393-1D5AA303EFFD}" dt="2025-03-26T15:11:28.369" v="35"/>
          <ac:grpSpMkLst>
            <pc:docMk/>
            <pc:sldMk cId="0" sldId="365"/>
            <ac:grpSpMk id="33" creationId="{9A0120B9-DCDC-4324-746E-FC9A7710F9A8}"/>
          </ac:grpSpMkLst>
        </pc:grpChg>
        <pc:grpChg chg="add mod">
          <ac:chgData name="Sun, Kexuan" userId="57e2ebdf-8035-4ff1-95a5-bb6693fd475a" providerId="ADAL" clId="{882D406D-730F-4AF2-9393-1D5AA303EFFD}" dt="2025-03-26T15:11:28.369" v="35"/>
          <ac:grpSpMkLst>
            <pc:docMk/>
            <pc:sldMk cId="0" sldId="365"/>
            <ac:grpSpMk id="36" creationId="{3DAAE631-5D13-A5D0-C848-5079413BABAF}"/>
          </ac:grpSpMkLst>
        </pc:grpChg>
        <pc:grpChg chg="add mod">
          <ac:chgData name="Sun, Kexuan" userId="57e2ebdf-8035-4ff1-95a5-bb6693fd475a" providerId="ADAL" clId="{882D406D-730F-4AF2-9393-1D5AA303EFFD}" dt="2025-03-26T15:11:28.369" v="35"/>
          <ac:grpSpMkLst>
            <pc:docMk/>
            <pc:sldMk cId="0" sldId="365"/>
            <ac:grpSpMk id="52" creationId="{369A2FB1-F2BA-ECCA-2C40-69D63D9CE1AE}"/>
          </ac:grpSpMkLst>
        </pc:grpChg>
        <pc:grpChg chg="add mod">
          <ac:chgData name="Sun, Kexuan" userId="57e2ebdf-8035-4ff1-95a5-bb6693fd475a" providerId="ADAL" clId="{882D406D-730F-4AF2-9393-1D5AA303EFFD}" dt="2025-03-26T15:11:54.732" v="37" actId="164"/>
          <ac:grpSpMkLst>
            <pc:docMk/>
            <pc:sldMk cId="0" sldId="365"/>
            <ac:grpSpMk id="8211" creationId="{31AE74FA-F070-C51D-FF91-E748A2489D2C}"/>
          </ac:grpSpMkLst>
        </pc:grpChg>
        <pc:grpChg chg="add mod">
          <ac:chgData name="Sun, Kexuan" userId="57e2ebdf-8035-4ff1-95a5-bb6693fd475a" providerId="ADAL" clId="{882D406D-730F-4AF2-9393-1D5AA303EFFD}" dt="2025-03-26T15:11:54.732" v="37" actId="164"/>
          <ac:grpSpMkLst>
            <pc:docMk/>
            <pc:sldMk cId="0" sldId="365"/>
            <ac:grpSpMk id="8214" creationId="{8E5C98F7-A229-A8F8-A8EE-79B326425378}"/>
          </ac:grpSpMkLst>
        </pc:grpChg>
        <pc:grpChg chg="add mod">
          <ac:chgData name="Sun, Kexuan" userId="57e2ebdf-8035-4ff1-95a5-bb6693fd475a" providerId="ADAL" clId="{882D406D-730F-4AF2-9393-1D5AA303EFFD}" dt="2025-03-26T15:11:54.732" v="37" actId="164"/>
          <ac:grpSpMkLst>
            <pc:docMk/>
            <pc:sldMk cId="0" sldId="365"/>
            <ac:grpSpMk id="8217" creationId="{781798B7-2958-B7B6-EFB0-04890F91F462}"/>
          </ac:grpSpMkLst>
        </pc:grpChg>
        <pc:grpChg chg="add mod">
          <ac:chgData name="Sun, Kexuan" userId="57e2ebdf-8035-4ff1-95a5-bb6693fd475a" providerId="ADAL" clId="{882D406D-730F-4AF2-9393-1D5AA303EFFD}" dt="2025-03-26T15:11:54.732" v="37" actId="164"/>
          <ac:grpSpMkLst>
            <pc:docMk/>
            <pc:sldMk cId="0" sldId="365"/>
            <ac:grpSpMk id="8230" creationId="{A27A0D81-38FF-0C78-1FF7-F425E1BAE2AC}"/>
          </ac:grpSpMkLst>
        </pc:grpChg>
        <pc:grpChg chg="add mod">
          <ac:chgData name="Sun, Kexuan" userId="57e2ebdf-8035-4ff1-95a5-bb6693fd475a" providerId="ADAL" clId="{882D406D-730F-4AF2-9393-1D5AA303EFFD}" dt="2025-03-26T15:11:54.732" v="37" actId="164"/>
          <ac:grpSpMkLst>
            <pc:docMk/>
            <pc:sldMk cId="0" sldId="365"/>
            <ac:grpSpMk id="8233" creationId="{4C3988B0-A002-B21F-5B64-5DFDA5B2AA96}"/>
          </ac:grpSpMkLst>
        </pc:grpChg>
        <pc:grpChg chg="add mod">
          <ac:chgData name="Sun, Kexuan" userId="57e2ebdf-8035-4ff1-95a5-bb6693fd475a" providerId="ADAL" clId="{882D406D-730F-4AF2-9393-1D5AA303EFFD}" dt="2025-03-26T15:11:54.732" v="37" actId="164"/>
          <ac:grpSpMkLst>
            <pc:docMk/>
            <pc:sldMk cId="0" sldId="365"/>
            <ac:grpSpMk id="8236" creationId="{2634930F-4C7F-311B-EC3C-4734305BDEA0}"/>
          </ac:grpSpMkLst>
        </pc:grpChg>
        <pc:grpChg chg="add mod">
          <ac:chgData name="Sun, Kexuan" userId="57e2ebdf-8035-4ff1-95a5-bb6693fd475a" providerId="ADAL" clId="{882D406D-730F-4AF2-9393-1D5AA303EFFD}" dt="2025-03-26T15:11:54.732" v="37" actId="164"/>
          <ac:grpSpMkLst>
            <pc:docMk/>
            <pc:sldMk cId="0" sldId="365"/>
            <ac:grpSpMk id="8252" creationId="{8E2446A4-5DBD-D4FC-0912-96F20702B20F}"/>
          </ac:grpSpMkLst>
        </pc:grpChg>
        <pc:grpChg chg="add mod">
          <ac:chgData name="Sun, Kexuan" userId="57e2ebdf-8035-4ff1-95a5-bb6693fd475a" providerId="ADAL" clId="{882D406D-730F-4AF2-9393-1D5AA303EFFD}" dt="2025-03-26T15:12:06.013" v="40" actId="1076"/>
          <ac:grpSpMkLst>
            <pc:docMk/>
            <pc:sldMk cId="0" sldId="365"/>
            <ac:grpSpMk id="8276" creationId="{7BD65945-3861-FFB4-5953-26063F1B5FE9}"/>
          </ac:grpSpMkLst>
        </pc:grpChg>
        <pc:graphicFrameChg chg="del">
          <ac:chgData name="Sun, Kexuan" userId="57e2ebdf-8035-4ff1-95a5-bb6693fd475a" providerId="ADAL" clId="{882D406D-730F-4AF2-9393-1D5AA303EFFD}" dt="2025-03-26T15:11:18.383" v="33" actId="478"/>
          <ac:graphicFrameMkLst>
            <pc:docMk/>
            <pc:sldMk cId="0" sldId="365"/>
            <ac:graphicFrameMk id="6" creationId="{DD87488B-E827-50DA-21EE-9C39C3D7EEB3}"/>
          </ac:graphicFrameMkLst>
        </pc:graphicFrameChg>
        <pc:cxnChg chg="add mod">
          <ac:chgData name="Sun, Kexuan" userId="57e2ebdf-8035-4ff1-95a5-bb6693fd475a" providerId="ADAL" clId="{882D406D-730F-4AF2-9393-1D5AA303EFFD}" dt="2025-03-26T15:11:28.369" v="35"/>
          <ac:cxnSpMkLst>
            <pc:docMk/>
            <pc:sldMk cId="0" sldId="365"/>
            <ac:cxnSpMk id="7" creationId="{1D213F65-F8D1-1944-F9CF-41F3B171837D}"/>
          </ac:cxnSpMkLst>
        </pc:cxnChg>
        <pc:cxnChg chg="add mod">
          <ac:chgData name="Sun, Kexuan" userId="57e2ebdf-8035-4ff1-95a5-bb6693fd475a" providerId="ADAL" clId="{882D406D-730F-4AF2-9393-1D5AA303EFFD}" dt="2025-03-26T15:11:28.369" v="35"/>
          <ac:cxnSpMkLst>
            <pc:docMk/>
            <pc:sldMk cId="0" sldId="365"/>
            <ac:cxnSpMk id="8" creationId="{D8979C68-039A-41C1-47DA-176028176265}"/>
          </ac:cxnSpMkLst>
        </pc:cxnChg>
        <pc:cxnChg chg="add mod">
          <ac:chgData name="Sun, Kexuan" userId="57e2ebdf-8035-4ff1-95a5-bb6693fd475a" providerId="ADAL" clId="{882D406D-730F-4AF2-9393-1D5AA303EFFD}" dt="2025-03-26T15:11:28.369" v="35"/>
          <ac:cxnSpMkLst>
            <pc:docMk/>
            <pc:sldMk cId="0" sldId="365"/>
            <ac:cxnSpMk id="24" creationId="{CB7E9A27-B761-0EC4-15EE-F18BF593F417}"/>
          </ac:cxnSpMkLst>
        </pc:cxnChg>
        <pc:cxnChg chg="add mod">
          <ac:chgData name="Sun, Kexuan" userId="57e2ebdf-8035-4ff1-95a5-bb6693fd475a" providerId="ADAL" clId="{882D406D-730F-4AF2-9393-1D5AA303EFFD}" dt="2025-03-26T15:11:28.369" v="35"/>
          <ac:cxnSpMkLst>
            <pc:docMk/>
            <pc:sldMk cId="0" sldId="365"/>
            <ac:cxnSpMk id="27" creationId="{E58AA9A9-5ED7-EA71-BB4E-01672AF39C37}"/>
          </ac:cxnSpMkLst>
        </pc:cxnChg>
        <pc:cxnChg chg="add mod">
          <ac:chgData name="Sun, Kexuan" userId="57e2ebdf-8035-4ff1-95a5-bb6693fd475a" providerId="ADAL" clId="{882D406D-730F-4AF2-9393-1D5AA303EFFD}" dt="2025-03-26T15:11:28.369" v="35"/>
          <ac:cxnSpMkLst>
            <pc:docMk/>
            <pc:sldMk cId="0" sldId="365"/>
            <ac:cxnSpMk id="28" creationId="{EBF38926-10FF-1AE8-51C3-DDFF57CA121B}"/>
          </ac:cxnSpMkLst>
        </pc:cxnChg>
        <pc:cxnChg chg="add mod">
          <ac:chgData name="Sun, Kexuan" userId="57e2ebdf-8035-4ff1-95a5-bb6693fd475a" providerId="ADAL" clId="{882D406D-730F-4AF2-9393-1D5AA303EFFD}" dt="2025-03-26T15:11:28.369" v="35"/>
          <ac:cxnSpMkLst>
            <pc:docMk/>
            <pc:sldMk cId="0" sldId="365"/>
            <ac:cxnSpMk id="29" creationId="{56DF2164-E0C7-23E4-6F42-E76AFDD80D02}"/>
          </ac:cxnSpMkLst>
        </pc:cxnChg>
        <pc:cxnChg chg="add mod">
          <ac:chgData name="Sun, Kexuan" userId="57e2ebdf-8035-4ff1-95a5-bb6693fd475a" providerId="ADAL" clId="{882D406D-730F-4AF2-9393-1D5AA303EFFD}" dt="2025-03-26T15:11:28.369" v="35"/>
          <ac:cxnSpMkLst>
            <pc:docMk/>
            <pc:sldMk cId="0" sldId="365"/>
            <ac:cxnSpMk id="39" creationId="{7B52549B-0A96-C13C-1170-D66AE9230FFB}"/>
          </ac:cxnSpMkLst>
        </pc:cxnChg>
        <pc:cxnChg chg="add mod">
          <ac:chgData name="Sun, Kexuan" userId="57e2ebdf-8035-4ff1-95a5-bb6693fd475a" providerId="ADAL" clId="{882D406D-730F-4AF2-9393-1D5AA303EFFD}" dt="2025-03-26T15:11:28.369" v="35"/>
          <ac:cxnSpMkLst>
            <pc:docMk/>
            <pc:sldMk cId="0" sldId="365"/>
            <ac:cxnSpMk id="40" creationId="{366A3909-028A-2047-C185-F2DC2177C32F}"/>
          </ac:cxnSpMkLst>
        </pc:cxnChg>
        <pc:cxnChg chg="add mod">
          <ac:chgData name="Sun, Kexuan" userId="57e2ebdf-8035-4ff1-95a5-bb6693fd475a" providerId="ADAL" clId="{882D406D-730F-4AF2-9393-1D5AA303EFFD}" dt="2025-03-26T15:11:28.369" v="35"/>
          <ac:cxnSpMkLst>
            <pc:docMk/>
            <pc:sldMk cId="0" sldId="365"/>
            <ac:cxnSpMk id="41" creationId="{D417D19B-96DD-1A27-992F-075DBD449D9F}"/>
          </ac:cxnSpMkLst>
        </pc:cxnChg>
        <pc:cxnChg chg="add mod">
          <ac:chgData name="Sun, Kexuan" userId="57e2ebdf-8035-4ff1-95a5-bb6693fd475a" providerId="ADAL" clId="{882D406D-730F-4AF2-9393-1D5AA303EFFD}" dt="2025-03-26T15:11:28.369" v="35"/>
          <ac:cxnSpMkLst>
            <pc:docMk/>
            <pc:sldMk cId="0" sldId="365"/>
            <ac:cxnSpMk id="42" creationId="{E7741D6F-5075-C59E-D27B-DDBD72835C11}"/>
          </ac:cxnSpMkLst>
        </pc:cxnChg>
        <pc:cxnChg chg="add mod">
          <ac:chgData name="Sun, Kexuan" userId="57e2ebdf-8035-4ff1-95a5-bb6693fd475a" providerId="ADAL" clId="{882D406D-730F-4AF2-9393-1D5AA303EFFD}" dt="2025-03-26T15:11:28.369" v="35"/>
          <ac:cxnSpMkLst>
            <pc:docMk/>
            <pc:sldMk cId="0" sldId="365"/>
            <ac:cxnSpMk id="43" creationId="{0B2A94DF-7A09-7380-DAC3-522490B23E72}"/>
          </ac:cxnSpMkLst>
        </pc:cxnChg>
        <pc:cxnChg chg="add mod">
          <ac:chgData name="Sun, Kexuan" userId="57e2ebdf-8035-4ff1-95a5-bb6693fd475a" providerId="ADAL" clId="{882D406D-730F-4AF2-9393-1D5AA303EFFD}" dt="2025-03-26T15:11:28.369" v="35"/>
          <ac:cxnSpMkLst>
            <pc:docMk/>
            <pc:sldMk cId="0" sldId="365"/>
            <ac:cxnSpMk id="44" creationId="{D3FE2C75-15E8-C6FF-0DBD-EE999FD58E2C}"/>
          </ac:cxnSpMkLst>
        </pc:cxnChg>
        <pc:cxnChg chg="add mod">
          <ac:chgData name="Sun, Kexuan" userId="57e2ebdf-8035-4ff1-95a5-bb6693fd475a" providerId="ADAL" clId="{882D406D-730F-4AF2-9393-1D5AA303EFFD}" dt="2025-03-26T15:11:28.369" v="35"/>
          <ac:cxnSpMkLst>
            <pc:docMk/>
            <pc:sldMk cId="0" sldId="365"/>
            <ac:cxnSpMk id="45" creationId="{1ADB30F1-F5AF-BE72-0D1A-8E7A32ADBA47}"/>
          </ac:cxnSpMkLst>
        </pc:cxnChg>
        <pc:cxnChg chg="add mod">
          <ac:chgData name="Sun, Kexuan" userId="57e2ebdf-8035-4ff1-95a5-bb6693fd475a" providerId="ADAL" clId="{882D406D-730F-4AF2-9393-1D5AA303EFFD}" dt="2025-03-26T15:11:28.369" v="35"/>
          <ac:cxnSpMkLst>
            <pc:docMk/>
            <pc:sldMk cId="0" sldId="365"/>
            <ac:cxnSpMk id="46" creationId="{DF346D6A-F3F4-8CE3-D11F-3D01D7695FE4}"/>
          </ac:cxnSpMkLst>
        </pc:cxnChg>
        <pc:cxnChg chg="add mod">
          <ac:chgData name="Sun, Kexuan" userId="57e2ebdf-8035-4ff1-95a5-bb6693fd475a" providerId="ADAL" clId="{882D406D-730F-4AF2-9393-1D5AA303EFFD}" dt="2025-03-26T15:11:28.369" v="35"/>
          <ac:cxnSpMkLst>
            <pc:docMk/>
            <pc:sldMk cId="0" sldId="365"/>
            <ac:cxnSpMk id="47" creationId="{46D1E86B-E39B-D5A8-C56C-7BD393111451}"/>
          </ac:cxnSpMkLst>
        </pc:cxnChg>
        <pc:cxnChg chg="add mod">
          <ac:chgData name="Sun, Kexuan" userId="57e2ebdf-8035-4ff1-95a5-bb6693fd475a" providerId="ADAL" clId="{882D406D-730F-4AF2-9393-1D5AA303EFFD}" dt="2025-03-26T15:11:28.369" v="35"/>
          <ac:cxnSpMkLst>
            <pc:docMk/>
            <pc:sldMk cId="0" sldId="365"/>
            <ac:cxnSpMk id="50" creationId="{A73467C6-58DD-E20C-DEA5-DC76F1C1152C}"/>
          </ac:cxnSpMkLst>
        </pc:cxnChg>
        <pc:cxnChg chg="add mod">
          <ac:chgData name="Sun, Kexuan" userId="57e2ebdf-8035-4ff1-95a5-bb6693fd475a" providerId="ADAL" clId="{882D406D-730F-4AF2-9393-1D5AA303EFFD}" dt="2025-03-26T15:11:28.369" v="35"/>
          <ac:cxnSpMkLst>
            <pc:docMk/>
            <pc:sldMk cId="0" sldId="365"/>
            <ac:cxnSpMk id="51" creationId="{C63318DC-0058-CC01-1C62-5282C267EDC7}"/>
          </ac:cxnSpMkLst>
        </pc:cxnChg>
        <pc:cxnChg chg="mod">
          <ac:chgData name="Sun, Kexuan" userId="57e2ebdf-8035-4ff1-95a5-bb6693fd475a" providerId="ADAL" clId="{882D406D-730F-4AF2-9393-1D5AA303EFFD}" dt="2025-03-26T15:11:28.369" v="35"/>
          <ac:cxnSpMkLst>
            <pc:docMk/>
            <pc:sldMk cId="0" sldId="365"/>
            <ac:cxnSpMk id="53" creationId="{CF314CE0-97E6-9BF6-B175-27E50E95D9D9}"/>
          </ac:cxnSpMkLst>
        </pc:cxnChg>
        <pc:cxnChg chg="mod">
          <ac:chgData name="Sun, Kexuan" userId="57e2ebdf-8035-4ff1-95a5-bb6693fd475a" providerId="ADAL" clId="{882D406D-730F-4AF2-9393-1D5AA303EFFD}" dt="2025-03-26T15:11:28.369" v="35"/>
          <ac:cxnSpMkLst>
            <pc:docMk/>
            <pc:sldMk cId="0" sldId="365"/>
            <ac:cxnSpMk id="54" creationId="{48934CF5-7367-8DA2-93EF-5B8DFEECE2C7}"/>
          </ac:cxnSpMkLst>
        </pc:cxnChg>
        <pc:cxnChg chg="mod">
          <ac:chgData name="Sun, Kexuan" userId="57e2ebdf-8035-4ff1-95a5-bb6693fd475a" providerId="ADAL" clId="{882D406D-730F-4AF2-9393-1D5AA303EFFD}" dt="2025-03-26T15:11:28.369" v="35"/>
          <ac:cxnSpMkLst>
            <pc:docMk/>
            <pc:sldMk cId="0" sldId="365"/>
            <ac:cxnSpMk id="55" creationId="{F7B9E930-61FB-8044-1CEA-A141ADB305D1}"/>
          </ac:cxnSpMkLst>
        </pc:cxnChg>
        <pc:cxnChg chg="mod">
          <ac:chgData name="Sun, Kexuan" userId="57e2ebdf-8035-4ff1-95a5-bb6693fd475a" providerId="ADAL" clId="{882D406D-730F-4AF2-9393-1D5AA303EFFD}" dt="2025-03-26T15:11:28.369" v="35"/>
          <ac:cxnSpMkLst>
            <pc:docMk/>
            <pc:sldMk cId="0" sldId="365"/>
            <ac:cxnSpMk id="56" creationId="{76A8BE38-5B68-2E98-7DD9-6BC33C567E10}"/>
          </ac:cxnSpMkLst>
        </pc:cxnChg>
        <pc:cxnChg chg="add mod">
          <ac:chgData name="Sun, Kexuan" userId="57e2ebdf-8035-4ff1-95a5-bb6693fd475a" providerId="ADAL" clId="{882D406D-730F-4AF2-9393-1D5AA303EFFD}" dt="2025-03-26T15:11:28.369" v="35"/>
          <ac:cxnSpMkLst>
            <pc:docMk/>
            <pc:sldMk cId="0" sldId="365"/>
            <ac:cxnSpMk id="57" creationId="{E8A77016-67FB-5F8F-276C-98655736D2AD}"/>
          </ac:cxnSpMkLst>
        </pc:cxnChg>
        <pc:cxnChg chg="add mod">
          <ac:chgData name="Sun, Kexuan" userId="57e2ebdf-8035-4ff1-95a5-bb6693fd475a" providerId="ADAL" clId="{882D406D-730F-4AF2-9393-1D5AA303EFFD}" dt="2025-03-26T15:11:28.369" v="35"/>
          <ac:cxnSpMkLst>
            <pc:docMk/>
            <pc:sldMk cId="0" sldId="365"/>
            <ac:cxnSpMk id="58" creationId="{C57FEA43-D60F-B12E-4868-FA1875A75659}"/>
          </ac:cxnSpMkLst>
        </pc:cxnChg>
        <pc:cxnChg chg="add mod">
          <ac:chgData name="Sun, Kexuan" userId="57e2ebdf-8035-4ff1-95a5-bb6693fd475a" providerId="ADAL" clId="{882D406D-730F-4AF2-9393-1D5AA303EFFD}" dt="2025-03-26T15:11:28.369" v="35"/>
          <ac:cxnSpMkLst>
            <pc:docMk/>
            <pc:sldMk cId="0" sldId="365"/>
            <ac:cxnSpMk id="59" creationId="{13F90FBD-739A-636E-1F5A-BFC180BC7E81}"/>
          </ac:cxnSpMkLst>
        </pc:cxnChg>
        <pc:cxnChg chg="add mod">
          <ac:chgData name="Sun, Kexuan" userId="57e2ebdf-8035-4ff1-95a5-bb6693fd475a" providerId="ADAL" clId="{882D406D-730F-4AF2-9393-1D5AA303EFFD}" dt="2025-03-26T15:11:28.369" v="35"/>
          <ac:cxnSpMkLst>
            <pc:docMk/>
            <pc:sldMk cId="0" sldId="365"/>
            <ac:cxnSpMk id="8199" creationId="{5B7C91C5-AFDB-0C3D-73EC-C353F185B20A}"/>
          </ac:cxnSpMkLst>
        </pc:cxnChg>
        <pc:cxnChg chg="add mod">
          <ac:chgData name="Sun, Kexuan" userId="57e2ebdf-8035-4ff1-95a5-bb6693fd475a" providerId="ADAL" clId="{882D406D-730F-4AF2-9393-1D5AA303EFFD}" dt="2025-03-26T15:11:28.369" v="35"/>
          <ac:cxnSpMkLst>
            <pc:docMk/>
            <pc:sldMk cId="0" sldId="365"/>
            <ac:cxnSpMk id="8200" creationId="{7AEDC684-4AAC-5179-7D30-27E85FA155C1}"/>
          </ac:cxnSpMkLst>
        </pc:cxnChg>
        <pc:cxnChg chg="add mod">
          <ac:chgData name="Sun, Kexuan" userId="57e2ebdf-8035-4ff1-95a5-bb6693fd475a" providerId="ADAL" clId="{882D406D-730F-4AF2-9393-1D5AA303EFFD}" dt="2025-03-26T15:11:28.369" v="35"/>
          <ac:cxnSpMkLst>
            <pc:docMk/>
            <pc:sldMk cId="0" sldId="365"/>
            <ac:cxnSpMk id="8201" creationId="{6C75B3B7-E2AC-582A-BF25-CDE967D8E4D2}"/>
          </ac:cxnSpMkLst>
        </pc:cxnChg>
        <pc:cxnChg chg="add mod">
          <ac:chgData name="Sun, Kexuan" userId="57e2ebdf-8035-4ff1-95a5-bb6693fd475a" providerId="ADAL" clId="{882D406D-730F-4AF2-9393-1D5AA303EFFD}" dt="2025-03-26T15:11:28.369" v="35"/>
          <ac:cxnSpMkLst>
            <pc:docMk/>
            <pc:sldMk cId="0" sldId="365"/>
            <ac:cxnSpMk id="8202" creationId="{153E0678-94F8-A3F9-4D67-191DE4172F6C}"/>
          </ac:cxnSpMkLst>
        </pc:cxnChg>
        <pc:cxnChg chg="add mod">
          <ac:chgData name="Sun, Kexuan" userId="57e2ebdf-8035-4ff1-95a5-bb6693fd475a" providerId="ADAL" clId="{882D406D-730F-4AF2-9393-1D5AA303EFFD}" dt="2025-03-26T15:11:54.732" v="37" actId="164"/>
          <ac:cxnSpMkLst>
            <pc:docMk/>
            <pc:sldMk cId="0" sldId="365"/>
            <ac:cxnSpMk id="8207" creationId="{44B5CED5-3074-4790-1FAF-F6D44FD26A69}"/>
          </ac:cxnSpMkLst>
        </pc:cxnChg>
        <pc:cxnChg chg="add mod">
          <ac:chgData name="Sun, Kexuan" userId="57e2ebdf-8035-4ff1-95a5-bb6693fd475a" providerId="ADAL" clId="{882D406D-730F-4AF2-9393-1D5AA303EFFD}" dt="2025-03-26T15:11:54.732" v="37" actId="164"/>
          <ac:cxnSpMkLst>
            <pc:docMk/>
            <pc:sldMk cId="0" sldId="365"/>
            <ac:cxnSpMk id="8208" creationId="{912DFD0D-861D-8DA7-3E40-0CC71476D230}"/>
          </ac:cxnSpMkLst>
        </pc:cxnChg>
        <pc:cxnChg chg="add mod">
          <ac:chgData name="Sun, Kexuan" userId="57e2ebdf-8035-4ff1-95a5-bb6693fd475a" providerId="ADAL" clId="{882D406D-730F-4AF2-9393-1D5AA303EFFD}" dt="2025-03-26T15:11:54.732" v="37" actId="164"/>
          <ac:cxnSpMkLst>
            <pc:docMk/>
            <pc:sldMk cId="0" sldId="365"/>
            <ac:cxnSpMk id="8224" creationId="{B0D0E314-75E3-E982-3164-5A98CE1F5C0A}"/>
          </ac:cxnSpMkLst>
        </pc:cxnChg>
        <pc:cxnChg chg="add mod">
          <ac:chgData name="Sun, Kexuan" userId="57e2ebdf-8035-4ff1-95a5-bb6693fd475a" providerId="ADAL" clId="{882D406D-730F-4AF2-9393-1D5AA303EFFD}" dt="2025-03-26T15:11:54.732" v="37" actId="164"/>
          <ac:cxnSpMkLst>
            <pc:docMk/>
            <pc:sldMk cId="0" sldId="365"/>
            <ac:cxnSpMk id="8227" creationId="{20D333C0-EAA9-B899-98CB-AA6FFB2A74F0}"/>
          </ac:cxnSpMkLst>
        </pc:cxnChg>
        <pc:cxnChg chg="add mod">
          <ac:chgData name="Sun, Kexuan" userId="57e2ebdf-8035-4ff1-95a5-bb6693fd475a" providerId="ADAL" clId="{882D406D-730F-4AF2-9393-1D5AA303EFFD}" dt="2025-03-26T15:11:54.732" v="37" actId="164"/>
          <ac:cxnSpMkLst>
            <pc:docMk/>
            <pc:sldMk cId="0" sldId="365"/>
            <ac:cxnSpMk id="8228" creationId="{CD7E7DEB-B0D2-7C31-5632-929F57CB8EB5}"/>
          </ac:cxnSpMkLst>
        </pc:cxnChg>
        <pc:cxnChg chg="add mod">
          <ac:chgData name="Sun, Kexuan" userId="57e2ebdf-8035-4ff1-95a5-bb6693fd475a" providerId="ADAL" clId="{882D406D-730F-4AF2-9393-1D5AA303EFFD}" dt="2025-03-26T15:11:54.732" v="37" actId="164"/>
          <ac:cxnSpMkLst>
            <pc:docMk/>
            <pc:sldMk cId="0" sldId="365"/>
            <ac:cxnSpMk id="8229" creationId="{038DBBBB-F389-EEFA-6A34-C46959571964}"/>
          </ac:cxnSpMkLst>
        </pc:cxnChg>
        <pc:cxnChg chg="add mod">
          <ac:chgData name="Sun, Kexuan" userId="57e2ebdf-8035-4ff1-95a5-bb6693fd475a" providerId="ADAL" clId="{882D406D-730F-4AF2-9393-1D5AA303EFFD}" dt="2025-03-26T15:11:54.732" v="37" actId="164"/>
          <ac:cxnSpMkLst>
            <pc:docMk/>
            <pc:sldMk cId="0" sldId="365"/>
            <ac:cxnSpMk id="8239" creationId="{A17A5FBC-445F-A627-43BE-5C9CB77A6983}"/>
          </ac:cxnSpMkLst>
        </pc:cxnChg>
        <pc:cxnChg chg="add mod">
          <ac:chgData name="Sun, Kexuan" userId="57e2ebdf-8035-4ff1-95a5-bb6693fd475a" providerId="ADAL" clId="{882D406D-730F-4AF2-9393-1D5AA303EFFD}" dt="2025-03-26T15:11:54.732" v="37" actId="164"/>
          <ac:cxnSpMkLst>
            <pc:docMk/>
            <pc:sldMk cId="0" sldId="365"/>
            <ac:cxnSpMk id="8240" creationId="{878E37E0-41DB-F83A-E0F0-3899D6032908}"/>
          </ac:cxnSpMkLst>
        </pc:cxnChg>
        <pc:cxnChg chg="add mod">
          <ac:chgData name="Sun, Kexuan" userId="57e2ebdf-8035-4ff1-95a5-bb6693fd475a" providerId="ADAL" clId="{882D406D-730F-4AF2-9393-1D5AA303EFFD}" dt="2025-03-26T15:11:54.732" v="37" actId="164"/>
          <ac:cxnSpMkLst>
            <pc:docMk/>
            <pc:sldMk cId="0" sldId="365"/>
            <ac:cxnSpMk id="8241" creationId="{238A68E1-B66C-D922-132E-0B432D71625B}"/>
          </ac:cxnSpMkLst>
        </pc:cxnChg>
        <pc:cxnChg chg="add mod">
          <ac:chgData name="Sun, Kexuan" userId="57e2ebdf-8035-4ff1-95a5-bb6693fd475a" providerId="ADAL" clId="{882D406D-730F-4AF2-9393-1D5AA303EFFD}" dt="2025-03-26T15:11:54.732" v="37" actId="164"/>
          <ac:cxnSpMkLst>
            <pc:docMk/>
            <pc:sldMk cId="0" sldId="365"/>
            <ac:cxnSpMk id="8242" creationId="{11124836-4DB7-48F0-961D-E632757A3696}"/>
          </ac:cxnSpMkLst>
        </pc:cxnChg>
        <pc:cxnChg chg="add mod">
          <ac:chgData name="Sun, Kexuan" userId="57e2ebdf-8035-4ff1-95a5-bb6693fd475a" providerId="ADAL" clId="{882D406D-730F-4AF2-9393-1D5AA303EFFD}" dt="2025-03-26T15:11:54.732" v="37" actId="164"/>
          <ac:cxnSpMkLst>
            <pc:docMk/>
            <pc:sldMk cId="0" sldId="365"/>
            <ac:cxnSpMk id="8243" creationId="{B4D2E724-C755-AC81-1B7A-1FDF1131D555}"/>
          </ac:cxnSpMkLst>
        </pc:cxnChg>
        <pc:cxnChg chg="add mod">
          <ac:chgData name="Sun, Kexuan" userId="57e2ebdf-8035-4ff1-95a5-bb6693fd475a" providerId="ADAL" clId="{882D406D-730F-4AF2-9393-1D5AA303EFFD}" dt="2025-03-26T15:11:54.732" v="37" actId="164"/>
          <ac:cxnSpMkLst>
            <pc:docMk/>
            <pc:sldMk cId="0" sldId="365"/>
            <ac:cxnSpMk id="8244" creationId="{1BBCF9DB-6919-0927-E3B2-292E7FBF0647}"/>
          </ac:cxnSpMkLst>
        </pc:cxnChg>
        <pc:cxnChg chg="add mod">
          <ac:chgData name="Sun, Kexuan" userId="57e2ebdf-8035-4ff1-95a5-bb6693fd475a" providerId="ADAL" clId="{882D406D-730F-4AF2-9393-1D5AA303EFFD}" dt="2025-03-26T15:11:54.732" v="37" actId="164"/>
          <ac:cxnSpMkLst>
            <pc:docMk/>
            <pc:sldMk cId="0" sldId="365"/>
            <ac:cxnSpMk id="8245" creationId="{93F226C9-1D6E-02FD-217E-14F9D3BF9F04}"/>
          </ac:cxnSpMkLst>
        </pc:cxnChg>
        <pc:cxnChg chg="add mod">
          <ac:chgData name="Sun, Kexuan" userId="57e2ebdf-8035-4ff1-95a5-bb6693fd475a" providerId="ADAL" clId="{882D406D-730F-4AF2-9393-1D5AA303EFFD}" dt="2025-03-26T15:11:54.732" v="37" actId="164"/>
          <ac:cxnSpMkLst>
            <pc:docMk/>
            <pc:sldMk cId="0" sldId="365"/>
            <ac:cxnSpMk id="8246" creationId="{491E2A8A-4120-C7A8-95AF-E11ACEE46F9C}"/>
          </ac:cxnSpMkLst>
        </pc:cxnChg>
        <pc:cxnChg chg="add mod">
          <ac:chgData name="Sun, Kexuan" userId="57e2ebdf-8035-4ff1-95a5-bb6693fd475a" providerId="ADAL" clId="{882D406D-730F-4AF2-9393-1D5AA303EFFD}" dt="2025-03-26T15:11:54.732" v="37" actId="164"/>
          <ac:cxnSpMkLst>
            <pc:docMk/>
            <pc:sldMk cId="0" sldId="365"/>
            <ac:cxnSpMk id="8247" creationId="{9E3C8338-B7EF-4C7C-F9C7-3638BB9AB2B2}"/>
          </ac:cxnSpMkLst>
        </pc:cxnChg>
        <pc:cxnChg chg="add mod">
          <ac:chgData name="Sun, Kexuan" userId="57e2ebdf-8035-4ff1-95a5-bb6693fd475a" providerId="ADAL" clId="{882D406D-730F-4AF2-9393-1D5AA303EFFD}" dt="2025-03-26T15:11:54.732" v="37" actId="164"/>
          <ac:cxnSpMkLst>
            <pc:docMk/>
            <pc:sldMk cId="0" sldId="365"/>
            <ac:cxnSpMk id="8250" creationId="{9322C1C0-4C7A-BE9C-A5AC-917598586A4E}"/>
          </ac:cxnSpMkLst>
        </pc:cxnChg>
        <pc:cxnChg chg="add mod">
          <ac:chgData name="Sun, Kexuan" userId="57e2ebdf-8035-4ff1-95a5-bb6693fd475a" providerId="ADAL" clId="{882D406D-730F-4AF2-9393-1D5AA303EFFD}" dt="2025-03-26T15:11:54.732" v="37" actId="164"/>
          <ac:cxnSpMkLst>
            <pc:docMk/>
            <pc:sldMk cId="0" sldId="365"/>
            <ac:cxnSpMk id="8251" creationId="{7CC128BC-E2C5-DECC-0437-6F98A121C665}"/>
          </ac:cxnSpMkLst>
        </pc:cxnChg>
        <pc:cxnChg chg="mod">
          <ac:chgData name="Sun, Kexuan" userId="57e2ebdf-8035-4ff1-95a5-bb6693fd475a" providerId="ADAL" clId="{882D406D-730F-4AF2-9393-1D5AA303EFFD}" dt="2025-03-26T15:11:49.513" v="36"/>
          <ac:cxnSpMkLst>
            <pc:docMk/>
            <pc:sldMk cId="0" sldId="365"/>
            <ac:cxnSpMk id="8253" creationId="{868A2909-2F61-42AC-DD69-45C501B991FC}"/>
          </ac:cxnSpMkLst>
        </pc:cxnChg>
        <pc:cxnChg chg="mod">
          <ac:chgData name="Sun, Kexuan" userId="57e2ebdf-8035-4ff1-95a5-bb6693fd475a" providerId="ADAL" clId="{882D406D-730F-4AF2-9393-1D5AA303EFFD}" dt="2025-03-26T15:11:49.513" v="36"/>
          <ac:cxnSpMkLst>
            <pc:docMk/>
            <pc:sldMk cId="0" sldId="365"/>
            <ac:cxnSpMk id="8254" creationId="{5F269F68-7E2E-1D9A-8EA1-54EB999FC40E}"/>
          </ac:cxnSpMkLst>
        </pc:cxnChg>
        <pc:cxnChg chg="mod">
          <ac:chgData name="Sun, Kexuan" userId="57e2ebdf-8035-4ff1-95a5-bb6693fd475a" providerId="ADAL" clId="{882D406D-730F-4AF2-9393-1D5AA303EFFD}" dt="2025-03-26T15:11:49.513" v="36"/>
          <ac:cxnSpMkLst>
            <pc:docMk/>
            <pc:sldMk cId="0" sldId="365"/>
            <ac:cxnSpMk id="8255" creationId="{39824F45-653B-65D5-A9BB-AD4A470B7FF8}"/>
          </ac:cxnSpMkLst>
        </pc:cxnChg>
        <pc:cxnChg chg="mod">
          <ac:chgData name="Sun, Kexuan" userId="57e2ebdf-8035-4ff1-95a5-bb6693fd475a" providerId="ADAL" clId="{882D406D-730F-4AF2-9393-1D5AA303EFFD}" dt="2025-03-26T15:11:49.513" v="36"/>
          <ac:cxnSpMkLst>
            <pc:docMk/>
            <pc:sldMk cId="0" sldId="365"/>
            <ac:cxnSpMk id="8256" creationId="{CC38720D-CC3E-ED9A-6953-D813203824D2}"/>
          </ac:cxnSpMkLst>
        </pc:cxnChg>
        <pc:cxnChg chg="add mod">
          <ac:chgData name="Sun, Kexuan" userId="57e2ebdf-8035-4ff1-95a5-bb6693fd475a" providerId="ADAL" clId="{882D406D-730F-4AF2-9393-1D5AA303EFFD}" dt="2025-03-26T15:11:54.732" v="37" actId="164"/>
          <ac:cxnSpMkLst>
            <pc:docMk/>
            <pc:sldMk cId="0" sldId="365"/>
            <ac:cxnSpMk id="8257" creationId="{29FC9FA8-8EE5-2A41-0211-D8877353C4D4}"/>
          </ac:cxnSpMkLst>
        </pc:cxnChg>
        <pc:cxnChg chg="add mod">
          <ac:chgData name="Sun, Kexuan" userId="57e2ebdf-8035-4ff1-95a5-bb6693fd475a" providerId="ADAL" clId="{882D406D-730F-4AF2-9393-1D5AA303EFFD}" dt="2025-03-26T15:11:54.732" v="37" actId="164"/>
          <ac:cxnSpMkLst>
            <pc:docMk/>
            <pc:sldMk cId="0" sldId="365"/>
            <ac:cxnSpMk id="8258" creationId="{5A63D763-5BA0-C51F-D296-9F851B115D2C}"/>
          </ac:cxnSpMkLst>
        </pc:cxnChg>
        <pc:cxnChg chg="add mod">
          <ac:chgData name="Sun, Kexuan" userId="57e2ebdf-8035-4ff1-95a5-bb6693fd475a" providerId="ADAL" clId="{882D406D-730F-4AF2-9393-1D5AA303EFFD}" dt="2025-03-26T15:11:54.732" v="37" actId="164"/>
          <ac:cxnSpMkLst>
            <pc:docMk/>
            <pc:sldMk cId="0" sldId="365"/>
            <ac:cxnSpMk id="8259" creationId="{0DCF6912-0F27-9953-B0FE-12CF762DA343}"/>
          </ac:cxnSpMkLst>
        </pc:cxnChg>
        <pc:cxnChg chg="add mod">
          <ac:chgData name="Sun, Kexuan" userId="57e2ebdf-8035-4ff1-95a5-bb6693fd475a" providerId="ADAL" clId="{882D406D-730F-4AF2-9393-1D5AA303EFFD}" dt="2025-03-26T15:11:54.732" v="37" actId="164"/>
          <ac:cxnSpMkLst>
            <pc:docMk/>
            <pc:sldMk cId="0" sldId="365"/>
            <ac:cxnSpMk id="8270" creationId="{9B14A6C9-120D-2F6B-DFEC-8680B6019EEF}"/>
          </ac:cxnSpMkLst>
        </pc:cxnChg>
        <pc:cxnChg chg="add mod">
          <ac:chgData name="Sun, Kexuan" userId="57e2ebdf-8035-4ff1-95a5-bb6693fd475a" providerId="ADAL" clId="{882D406D-730F-4AF2-9393-1D5AA303EFFD}" dt="2025-03-26T15:11:54.732" v="37" actId="164"/>
          <ac:cxnSpMkLst>
            <pc:docMk/>
            <pc:sldMk cId="0" sldId="365"/>
            <ac:cxnSpMk id="8271" creationId="{AA5B61BE-24D9-48D7-51B5-12EB96ADDA9E}"/>
          </ac:cxnSpMkLst>
        </pc:cxnChg>
        <pc:cxnChg chg="add mod">
          <ac:chgData name="Sun, Kexuan" userId="57e2ebdf-8035-4ff1-95a5-bb6693fd475a" providerId="ADAL" clId="{882D406D-730F-4AF2-9393-1D5AA303EFFD}" dt="2025-03-26T15:11:54.732" v="37" actId="164"/>
          <ac:cxnSpMkLst>
            <pc:docMk/>
            <pc:sldMk cId="0" sldId="365"/>
            <ac:cxnSpMk id="8272" creationId="{049B19F5-0B9B-F9D2-EE41-BF6B502BAE9E}"/>
          </ac:cxnSpMkLst>
        </pc:cxnChg>
        <pc:cxnChg chg="add mod">
          <ac:chgData name="Sun, Kexuan" userId="57e2ebdf-8035-4ff1-95a5-bb6693fd475a" providerId="ADAL" clId="{882D406D-730F-4AF2-9393-1D5AA303EFFD}" dt="2025-03-26T15:11:54.732" v="37" actId="164"/>
          <ac:cxnSpMkLst>
            <pc:docMk/>
            <pc:sldMk cId="0" sldId="365"/>
            <ac:cxnSpMk id="8273" creationId="{99839005-62EF-D29E-663B-5FF5B11654ED}"/>
          </ac:cxnSpMkLst>
        </pc:cxnChg>
      </pc:sldChg>
      <pc:sldChg chg="add del">
        <pc:chgData name="Sun, Kexuan" userId="57e2ebdf-8035-4ff1-95a5-bb6693fd475a" providerId="ADAL" clId="{882D406D-730F-4AF2-9393-1D5AA303EFFD}" dt="2025-03-26T15:12:50.372" v="48"/>
        <pc:sldMkLst>
          <pc:docMk/>
          <pc:sldMk cId="4050179957" sldId="2147308923"/>
        </pc:sldMkLst>
      </pc:sldChg>
      <pc:sldChg chg="add del">
        <pc:chgData name="Sun, Kexuan" userId="57e2ebdf-8035-4ff1-95a5-bb6693fd475a" providerId="ADAL" clId="{882D406D-730F-4AF2-9393-1D5AA303EFFD}" dt="2025-03-26T15:11:15.143" v="32"/>
        <pc:sldMkLst>
          <pc:docMk/>
          <pc:sldMk cId="4171154436" sldId="2147308929"/>
        </pc:sldMkLst>
      </pc:sldChg>
      <pc:sldChg chg="add del">
        <pc:chgData name="Sun, Kexuan" userId="57e2ebdf-8035-4ff1-95a5-bb6693fd475a" providerId="ADAL" clId="{882D406D-730F-4AF2-9393-1D5AA303EFFD}" dt="2025-03-26T15:11:15.143" v="32"/>
        <pc:sldMkLst>
          <pc:docMk/>
          <pc:sldMk cId="2364234921" sldId="2147308931"/>
        </pc:sldMkLst>
      </pc:sldChg>
      <pc:sldChg chg="addSp modSp add del mod">
        <pc:chgData name="Sun, Kexuan" userId="57e2ebdf-8035-4ff1-95a5-bb6693fd475a" providerId="ADAL" clId="{882D406D-730F-4AF2-9393-1D5AA303EFFD}" dt="2025-03-26T15:11:15.143" v="32"/>
        <pc:sldMkLst>
          <pc:docMk/>
          <pc:sldMk cId="2109165196" sldId="2147308936"/>
        </pc:sldMkLst>
        <pc:spChg chg="mod">
          <ac:chgData name="Sun, Kexuan" userId="57e2ebdf-8035-4ff1-95a5-bb6693fd475a" providerId="ADAL" clId="{882D406D-730F-4AF2-9393-1D5AA303EFFD}" dt="2025-03-26T15:11:14.150" v="30" actId="164"/>
          <ac:spMkLst>
            <pc:docMk/>
            <pc:sldMk cId="2109165196" sldId="2147308936"/>
            <ac:spMk id="2" creationId="{D17F496E-4A5E-D58B-0A7A-FEB7E7D2DCC1}"/>
          </ac:spMkLst>
        </pc:spChg>
        <pc:spChg chg="mod">
          <ac:chgData name="Sun, Kexuan" userId="57e2ebdf-8035-4ff1-95a5-bb6693fd475a" providerId="ADAL" clId="{882D406D-730F-4AF2-9393-1D5AA303EFFD}" dt="2025-03-26T15:11:14.150" v="30" actId="164"/>
          <ac:spMkLst>
            <pc:docMk/>
            <pc:sldMk cId="2109165196" sldId="2147308936"/>
            <ac:spMk id="5" creationId="{E3B35539-EA88-EE39-ED3B-3C66B6072FEB}"/>
          </ac:spMkLst>
        </pc:spChg>
        <pc:spChg chg="mod">
          <ac:chgData name="Sun, Kexuan" userId="57e2ebdf-8035-4ff1-95a5-bb6693fd475a" providerId="ADAL" clId="{882D406D-730F-4AF2-9393-1D5AA303EFFD}" dt="2025-03-26T15:11:14.150" v="30" actId="164"/>
          <ac:spMkLst>
            <pc:docMk/>
            <pc:sldMk cId="2109165196" sldId="2147308936"/>
            <ac:spMk id="6" creationId="{B546F5E9-978D-A9F7-D6E1-ABC5D8CE0FBD}"/>
          </ac:spMkLst>
        </pc:spChg>
        <pc:spChg chg="mod">
          <ac:chgData name="Sun, Kexuan" userId="57e2ebdf-8035-4ff1-95a5-bb6693fd475a" providerId="ADAL" clId="{882D406D-730F-4AF2-9393-1D5AA303EFFD}" dt="2025-03-26T15:11:14.150" v="30" actId="164"/>
          <ac:spMkLst>
            <pc:docMk/>
            <pc:sldMk cId="2109165196" sldId="2147308936"/>
            <ac:spMk id="8" creationId="{4DB2F5E9-7B84-6D23-DFDB-38B723ED7E85}"/>
          </ac:spMkLst>
        </pc:spChg>
        <pc:spChg chg="mod">
          <ac:chgData name="Sun, Kexuan" userId="57e2ebdf-8035-4ff1-95a5-bb6693fd475a" providerId="ADAL" clId="{882D406D-730F-4AF2-9393-1D5AA303EFFD}" dt="2025-03-26T15:11:14.150" v="30" actId="164"/>
          <ac:spMkLst>
            <pc:docMk/>
            <pc:sldMk cId="2109165196" sldId="2147308936"/>
            <ac:spMk id="9" creationId="{FC9C312C-8EE1-D2BE-62C3-105DA84E7F05}"/>
          </ac:spMkLst>
        </pc:spChg>
        <pc:spChg chg="mod">
          <ac:chgData name="Sun, Kexuan" userId="57e2ebdf-8035-4ff1-95a5-bb6693fd475a" providerId="ADAL" clId="{882D406D-730F-4AF2-9393-1D5AA303EFFD}" dt="2025-03-26T15:11:14.150" v="30" actId="164"/>
          <ac:spMkLst>
            <pc:docMk/>
            <pc:sldMk cId="2109165196" sldId="2147308936"/>
            <ac:spMk id="11" creationId="{87F24119-12F9-76A7-6BB1-123455BA5D7A}"/>
          </ac:spMkLst>
        </pc:spChg>
        <pc:spChg chg="mod">
          <ac:chgData name="Sun, Kexuan" userId="57e2ebdf-8035-4ff1-95a5-bb6693fd475a" providerId="ADAL" clId="{882D406D-730F-4AF2-9393-1D5AA303EFFD}" dt="2025-03-26T15:11:14.150" v="30" actId="164"/>
          <ac:spMkLst>
            <pc:docMk/>
            <pc:sldMk cId="2109165196" sldId="2147308936"/>
            <ac:spMk id="12" creationId="{49CD487A-F1FE-BD07-9315-F2169CD78753}"/>
          </ac:spMkLst>
        </pc:spChg>
        <pc:spChg chg="mod">
          <ac:chgData name="Sun, Kexuan" userId="57e2ebdf-8035-4ff1-95a5-bb6693fd475a" providerId="ADAL" clId="{882D406D-730F-4AF2-9393-1D5AA303EFFD}" dt="2025-03-26T15:11:14.150" v="30" actId="164"/>
          <ac:spMkLst>
            <pc:docMk/>
            <pc:sldMk cId="2109165196" sldId="2147308936"/>
            <ac:spMk id="17" creationId="{27A278FE-1C61-3962-E69F-AB077FA2A61D}"/>
          </ac:spMkLst>
        </pc:spChg>
        <pc:spChg chg="mod">
          <ac:chgData name="Sun, Kexuan" userId="57e2ebdf-8035-4ff1-95a5-bb6693fd475a" providerId="ADAL" clId="{882D406D-730F-4AF2-9393-1D5AA303EFFD}" dt="2025-03-26T15:11:14.150" v="30" actId="164"/>
          <ac:spMkLst>
            <pc:docMk/>
            <pc:sldMk cId="2109165196" sldId="2147308936"/>
            <ac:spMk id="18" creationId="{E959E070-FB0A-8442-B84A-A30AF82D81B9}"/>
          </ac:spMkLst>
        </pc:spChg>
        <pc:spChg chg="mod">
          <ac:chgData name="Sun, Kexuan" userId="57e2ebdf-8035-4ff1-95a5-bb6693fd475a" providerId="ADAL" clId="{882D406D-730F-4AF2-9393-1D5AA303EFFD}" dt="2025-03-26T15:11:14.150" v="30" actId="164"/>
          <ac:spMkLst>
            <pc:docMk/>
            <pc:sldMk cId="2109165196" sldId="2147308936"/>
            <ac:spMk id="19" creationId="{6A41A1F9-AD34-9A3B-BF43-7A90F09559F4}"/>
          </ac:spMkLst>
        </pc:spChg>
        <pc:spChg chg="mod">
          <ac:chgData name="Sun, Kexuan" userId="57e2ebdf-8035-4ff1-95a5-bb6693fd475a" providerId="ADAL" clId="{882D406D-730F-4AF2-9393-1D5AA303EFFD}" dt="2025-03-26T15:11:14.150" v="30" actId="164"/>
          <ac:spMkLst>
            <pc:docMk/>
            <pc:sldMk cId="2109165196" sldId="2147308936"/>
            <ac:spMk id="20" creationId="{16B2EFCE-D362-3A14-3CC3-C045F822FDC3}"/>
          </ac:spMkLst>
        </pc:spChg>
        <pc:spChg chg="mod">
          <ac:chgData name="Sun, Kexuan" userId="57e2ebdf-8035-4ff1-95a5-bb6693fd475a" providerId="ADAL" clId="{882D406D-730F-4AF2-9393-1D5AA303EFFD}" dt="2025-03-26T15:11:14.150" v="30" actId="164"/>
          <ac:spMkLst>
            <pc:docMk/>
            <pc:sldMk cId="2109165196" sldId="2147308936"/>
            <ac:spMk id="21" creationId="{8549D419-48DA-146C-0A82-7A0A08EB48FF}"/>
          </ac:spMkLst>
        </pc:spChg>
        <pc:spChg chg="mod">
          <ac:chgData name="Sun, Kexuan" userId="57e2ebdf-8035-4ff1-95a5-bb6693fd475a" providerId="ADAL" clId="{882D406D-730F-4AF2-9393-1D5AA303EFFD}" dt="2025-03-26T15:11:14.150" v="30" actId="164"/>
          <ac:spMkLst>
            <pc:docMk/>
            <pc:sldMk cId="2109165196" sldId="2147308936"/>
            <ac:spMk id="22" creationId="{3C77BB03-0B13-1F20-2319-5731B4EE2514}"/>
          </ac:spMkLst>
        </pc:spChg>
        <pc:spChg chg="mod">
          <ac:chgData name="Sun, Kexuan" userId="57e2ebdf-8035-4ff1-95a5-bb6693fd475a" providerId="ADAL" clId="{882D406D-730F-4AF2-9393-1D5AA303EFFD}" dt="2025-03-26T15:11:14.150" v="30" actId="164"/>
          <ac:spMkLst>
            <pc:docMk/>
            <pc:sldMk cId="2109165196" sldId="2147308936"/>
            <ac:spMk id="28" creationId="{49E04AF4-5CB9-71E5-A909-6DA52CEE6613}"/>
          </ac:spMkLst>
        </pc:spChg>
        <pc:spChg chg="mod">
          <ac:chgData name="Sun, Kexuan" userId="57e2ebdf-8035-4ff1-95a5-bb6693fd475a" providerId="ADAL" clId="{882D406D-730F-4AF2-9393-1D5AA303EFFD}" dt="2025-03-26T15:11:14.150" v="30" actId="164"/>
          <ac:spMkLst>
            <pc:docMk/>
            <pc:sldMk cId="2109165196" sldId="2147308936"/>
            <ac:spMk id="29" creationId="{0D0772AF-B7EB-6DAA-AA2D-8912048CCF3F}"/>
          </ac:spMkLst>
        </pc:spChg>
        <pc:spChg chg="mod">
          <ac:chgData name="Sun, Kexuan" userId="57e2ebdf-8035-4ff1-95a5-bb6693fd475a" providerId="ADAL" clId="{882D406D-730F-4AF2-9393-1D5AA303EFFD}" dt="2025-03-26T15:11:14.150" v="30" actId="164"/>
          <ac:spMkLst>
            <pc:docMk/>
            <pc:sldMk cId="2109165196" sldId="2147308936"/>
            <ac:spMk id="34" creationId="{99D3AE35-173F-8DF2-1129-455568609801}"/>
          </ac:spMkLst>
        </pc:spChg>
        <pc:spChg chg="mod">
          <ac:chgData name="Sun, Kexuan" userId="57e2ebdf-8035-4ff1-95a5-bb6693fd475a" providerId="ADAL" clId="{882D406D-730F-4AF2-9393-1D5AA303EFFD}" dt="2025-03-26T15:11:14.150" v="30" actId="164"/>
          <ac:spMkLst>
            <pc:docMk/>
            <pc:sldMk cId="2109165196" sldId="2147308936"/>
            <ac:spMk id="35" creationId="{477CFC88-4CD5-F6BA-5C49-7EB8861FD328}"/>
          </ac:spMkLst>
        </pc:spChg>
        <pc:spChg chg="mod">
          <ac:chgData name="Sun, Kexuan" userId="57e2ebdf-8035-4ff1-95a5-bb6693fd475a" providerId="ADAL" clId="{882D406D-730F-4AF2-9393-1D5AA303EFFD}" dt="2025-03-26T15:11:14.150" v="30" actId="164"/>
          <ac:spMkLst>
            <pc:docMk/>
            <pc:sldMk cId="2109165196" sldId="2147308936"/>
            <ac:spMk id="37" creationId="{4AAF04F9-6DAA-F5AE-0A09-7A6EF13304EA}"/>
          </ac:spMkLst>
        </pc:spChg>
        <pc:spChg chg="mod">
          <ac:chgData name="Sun, Kexuan" userId="57e2ebdf-8035-4ff1-95a5-bb6693fd475a" providerId="ADAL" clId="{882D406D-730F-4AF2-9393-1D5AA303EFFD}" dt="2025-03-26T15:11:14.150" v="30" actId="164"/>
          <ac:spMkLst>
            <pc:docMk/>
            <pc:sldMk cId="2109165196" sldId="2147308936"/>
            <ac:spMk id="38" creationId="{A3763E2C-6346-487B-8BD7-1C49377D9B5E}"/>
          </ac:spMkLst>
        </pc:spChg>
        <pc:spChg chg="mod">
          <ac:chgData name="Sun, Kexuan" userId="57e2ebdf-8035-4ff1-95a5-bb6693fd475a" providerId="ADAL" clId="{882D406D-730F-4AF2-9393-1D5AA303EFFD}" dt="2025-03-26T15:11:14.150" v="30" actId="164"/>
          <ac:spMkLst>
            <pc:docMk/>
            <pc:sldMk cId="2109165196" sldId="2147308936"/>
            <ac:spMk id="40" creationId="{F95616C0-1A05-FAA4-9B64-45985883070F}"/>
          </ac:spMkLst>
        </pc:spChg>
        <pc:spChg chg="mod">
          <ac:chgData name="Sun, Kexuan" userId="57e2ebdf-8035-4ff1-95a5-bb6693fd475a" providerId="ADAL" clId="{882D406D-730F-4AF2-9393-1D5AA303EFFD}" dt="2025-03-26T15:11:14.150" v="30" actId="164"/>
          <ac:spMkLst>
            <pc:docMk/>
            <pc:sldMk cId="2109165196" sldId="2147308936"/>
            <ac:spMk id="41" creationId="{EE56BC7D-E0DB-77AD-D1F4-D19017285102}"/>
          </ac:spMkLst>
        </pc:spChg>
        <pc:spChg chg="mod">
          <ac:chgData name="Sun, Kexuan" userId="57e2ebdf-8035-4ff1-95a5-bb6693fd475a" providerId="ADAL" clId="{882D406D-730F-4AF2-9393-1D5AA303EFFD}" dt="2025-03-26T15:11:14.150" v="30" actId="164"/>
          <ac:spMkLst>
            <pc:docMk/>
            <pc:sldMk cId="2109165196" sldId="2147308936"/>
            <ac:spMk id="52" creationId="{FB4BEDD5-FB95-4485-2048-D8DC37D9C802}"/>
          </ac:spMkLst>
        </pc:spChg>
        <pc:spChg chg="mod">
          <ac:chgData name="Sun, Kexuan" userId="57e2ebdf-8035-4ff1-95a5-bb6693fd475a" providerId="ADAL" clId="{882D406D-730F-4AF2-9393-1D5AA303EFFD}" dt="2025-03-26T15:11:14.150" v="30" actId="164"/>
          <ac:spMkLst>
            <pc:docMk/>
            <pc:sldMk cId="2109165196" sldId="2147308936"/>
            <ac:spMk id="54" creationId="{51D54994-B333-FE16-DBBE-5E35A0270FE0}"/>
          </ac:spMkLst>
        </pc:spChg>
        <pc:spChg chg="mod">
          <ac:chgData name="Sun, Kexuan" userId="57e2ebdf-8035-4ff1-95a5-bb6693fd475a" providerId="ADAL" clId="{882D406D-730F-4AF2-9393-1D5AA303EFFD}" dt="2025-03-26T15:11:14.150" v="30" actId="164"/>
          <ac:spMkLst>
            <pc:docMk/>
            <pc:sldMk cId="2109165196" sldId="2147308936"/>
            <ac:spMk id="192" creationId="{A97526BA-799F-14A2-5AE2-41BF8E2AEA15}"/>
          </ac:spMkLst>
        </pc:spChg>
        <pc:spChg chg="mod">
          <ac:chgData name="Sun, Kexuan" userId="57e2ebdf-8035-4ff1-95a5-bb6693fd475a" providerId="ADAL" clId="{882D406D-730F-4AF2-9393-1D5AA303EFFD}" dt="2025-03-26T15:11:14.150" v="30" actId="164"/>
          <ac:spMkLst>
            <pc:docMk/>
            <pc:sldMk cId="2109165196" sldId="2147308936"/>
            <ac:spMk id="193" creationId="{2B0A2596-FA0D-7E31-1F89-0DB449F0DC0C}"/>
          </ac:spMkLst>
        </pc:spChg>
        <pc:spChg chg="mod">
          <ac:chgData name="Sun, Kexuan" userId="57e2ebdf-8035-4ff1-95a5-bb6693fd475a" providerId="ADAL" clId="{882D406D-730F-4AF2-9393-1D5AA303EFFD}" dt="2025-03-26T15:11:14.150" v="30" actId="164"/>
          <ac:spMkLst>
            <pc:docMk/>
            <pc:sldMk cId="2109165196" sldId="2147308936"/>
            <ac:spMk id="194" creationId="{47C104BF-F5DC-914C-DF65-32F4DE1A135D}"/>
          </ac:spMkLst>
        </pc:spChg>
        <pc:spChg chg="mod">
          <ac:chgData name="Sun, Kexuan" userId="57e2ebdf-8035-4ff1-95a5-bb6693fd475a" providerId="ADAL" clId="{882D406D-730F-4AF2-9393-1D5AA303EFFD}" dt="2025-03-26T15:11:14.150" v="30" actId="164"/>
          <ac:spMkLst>
            <pc:docMk/>
            <pc:sldMk cId="2109165196" sldId="2147308936"/>
            <ac:spMk id="195" creationId="{BD3C31DE-A0D5-4837-AC19-57B825141593}"/>
          </ac:spMkLst>
        </pc:spChg>
        <pc:spChg chg="mod">
          <ac:chgData name="Sun, Kexuan" userId="57e2ebdf-8035-4ff1-95a5-bb6693fd475a" providerId="ADAL" clId="{882D406D-730F-4AF2-9393-1D5AA303EFFD}" dt="2025-03-26T15:11:14.150" v="30" actId="164"/>
          <ac:spMkLst>
            <pc:docMk/>
            <pc:sldMk cId="2109165196" sldId="2147308936"/>
            <ac:spMk id="200" creationId="{5A507E78-2DA8-E81F-B7CD-4A94375AED49}"/>
          </ac:spMkLst>
        </pc:spChg>
        <pc:spChg chg="mod">
          <ac:chgData name="Sun, Kexuan" userId="57e2ebdf-8035-4ff1-95a5-bb6693fd475a" providerId="ADAL" clId="{882D406D-730F-4AF2-9393-1D5AA303EFFD}" dt="2025-03-26T15:11:14.150" v="30" actId="164"/>
          <ac:spMkLst>
            <pc:docMk/>
            <pc:sldMk cId="2109165196" sldId="2147308936"/>
            <ac:spMk id="201" creationId="{7668F1F2-005B-69AF-3165-A199B2396A28}"/>
          </ac:spMkLst>
        </pc:spChg>
        <pc:spChg chg="mod">
          <ac:chgData name="Sun, Kexuan" userId="57e2ebdf-8035-4ff1-95a5-bb6693fd475a" providerId="ADAL" clId="{882D406D-730F-4AF2-9393-1D5AA303EFFD}" dt="2025-03-26T15:11:14.150" v="30" actId="164"/>
          <ac:spMkLst>
            <pc:docMk/>
            <pc:sldMk cId="2109165196" sldId="2147308936"/>
            <ac:spMk id="202" creationId="{BFECB8CA-F5AB-5234-2776-80411F8CE45C}"/>
          </ac:spMkLst>
        </pc:spChg>
        <pc:spChg chg="mod">
          <ac:chgData name="Sun, Kexuan" userId="57e2ebdf-8035-4ff1-95a5-bb6693fd475a" providerId="ADAL" clId="{882D406D-730F-4AF2-9393-1D5AA303EFFD}" dt="2025-03-26T15:11:14.150" v="30" actId="164"/>
          <ac:spMkLst>
            <pc:docMk/>
            <pc:sldMk cId="2109165196" sldId="2147308936"/>
            <ac:spMk id="212" creationId="{6BDF879F-8EAC-43FD-11CA-370E4F8C581E}"/>
          </ac:spMkLst>
        </pc:spChg>
        <pc:spChg chg="mod">
          <ac:chgData name="Sun, Kexuan" userId="57e2ebdf-8035-4ff1-95a5-bb6693fd475a" providerId="ADAL" clId="{882D406D-730F-4AF2-9393-1D5AA303EFFD}" dt="2025-03-26T15:11:14.150" v="30" actId="164"/>
          <ac:spMkLst>
            <pc:docMk/>
            <pc:sldMk cId="2109165196" sldId="2147308936"/>
            <ac:spMk id="218" creationId="{B28AB8EA-7630-C749-643B-E5D98B222532}"/>
          </ac:spMkLst>
        </pc:spChg>
        <pc:spChg chg="mod">
          <ac:chgData name="Sun, Kexuan" userId="57e2ebdf-8035-4ff1-95a5-bb6693fd475a" providerId="ADAL" clId="{882D406D-730F-4AF2-9393-1D5AA303EFFD}" dt="2025-03-26T15:11:14.150" v="30" actId="164"/>
          <ac:spMkLst>
            <pc:docMk/>
            <pc:sldMk cId="2109165196" sldId="2147308936"/>
            <ac:spMk id="219" creationId="{F394D642-F9A4-03D7-F0DD-ECC30DE029D9}"/>
          </ac:spMkLst>
        </pc:spChg>
        <pc:spChg chg="mod">
          <ac:chgData name="Sun, Kexuan" userId="57e2ebdf-8035-4ff1-95a5-bb6693fd475a" providerId="ADAL" clId="{882D406D-730F-4AF2-9393-1D5AA303EFFD}" dt="2025-03-26T15:11:14.150" v="30" actId="164"/>
          <ac:spMkLst>
            <pc:docMk/>
            <pc:sldMk cId="2109165196" sldId="2147308936"/>
            <ac:spMk id="224" creationId="{F4109F96-48DD-576A-7851-D21C4BCB1AC8}"/>
          </ac:spMkLst>
        </pc:spChg>
        <pc:spChg chg="mod">
          <ac:chgData name="Sun, Kexuan" userId="57e2ebdf-8035-4ff1-95a5-bb6693fd475a" providerId="ADAL" clId="{882D406D-730F-4AF2-9393-1D5AA303EFFD}" dt="2025-03-26T15:11:14.150" v="30" actId="164"/>
          <ac:spMkLst>
            <pc:docMk/>
            <pc:sldMk cId="2109165196" sldId="2147308936"/>
            <ac:spMk id="240" creationId="{4801BF99-71FA-87BD-0AB9-56B5AADDAE4E}"/>
          </ac:spMkLst>
        </pc:spChg>
        <pc:spChg chg="mod">
          <ac:chgData name="Sun, Kexuan" userId="57e2ebdf-8035-4ff1-95a5-bb6693fd475a" providerId="ADAL" clId="{882D406D-730F-4AF2-9393-1D5AA303EFFD}" dt="2025-03-26T15:11:14.150" v="30" actId="164"/>
          <ac:spMkLst>
            <pc:docMk/>
            <pc:sldMk cId="2109165196" sldId="2147308936"/>
            <ac:spMk id="242" creationId="{9DE67B26-EFAD-F87F-170F-9436901AEABE}"/>
          </ac:spMkLst>
        </pc:spChg>
        <pc:grpChg chg="add mod">
          <ac:chgData name="Sun, Kexuan" userId="57e2ebdf-8035-4ff1-95a5-bb6693fd475a" providerId="ADAL" clId="{882D406D-730F-4AF2-9393-1D5AA303EFFD}" dt="2025-03-26T15:11:14.150" v="30" actId="164"/>
          <ac:grpSpMkLst>
            <pc:docMk/>
            <pc:sldMk cId="2109165196" sldId="2147308936"/>
            <ac:grpSpMk id="3" creationId="{063B940F-7708-1191-C547-FECDCA9DD0A0}"/>
          </ac:grpSpMkLst>
        </pc:grpChg>
        <pc:grpChg chg="mod">
          <ac:chgData name="Sun, Kexuan" userId="57e2ebdf-8035-4ff1-95a5-bb6693fd475a" providerId="ADAL" clId="{882D406D-730F-4AF2-9393-1D5AA303EFFD}" dt="2025-03-26T15:11:14.150" v="30" actId="164"/>
          <ac:grpSpMkLst>
            <pc:docMk/>
            <pc:sldMk cId="2109165196" sldId="2147308936"/>
            <ac:grpSpMk id="7" creationId="{AB59BFE2-883D-8392-33EB-6AA57B28E252}"/>
          </ac:grpSpMkLst>
        </pc:grpChg>
        <pc:grpChg chg="mod">
          <ac:chgData name="Sun, Kexuan" userId="57e2ebdf-8035-4ff1-95a5-bb6693fd475a" providerId="ADAL" clId="{882D406D-730F-4AF2-9393-1D5AA303EFFD}" dt="2025-03-26T15:11:14.150" v="30" actId="164"/>
          <ac:grpSpMkLst>
            <pc:docMk/>
            <pc:sldMk cId="2109165196" sldId="2147308936"/>
            <ac:grpSpMk id="10" creationId="{DA7D34DB-44DC-48AD-DF8B-A61110351CA4}"/>
          </ac:grpSpMkLst>
        </pc:grpChg>
        <pc:grpChg chg="mod">
          <ac:chgData name="Sun, Kexuan" userId="57e2ebdf-8035-4ff1-95a5-bb6693fd475a" providerId="ADAL" clId="{882D406D-730F-4AF2-9393-1D5AA303EFFD}" dt="2025-03-26T15:11:14.150" v="30" actId="164"/>
          <ac:grpSpMkLst>
            <pc:docMk/>
            <pc:sldMk cId="2109165196" sldId="2147308936"/>
            <ac:grpSpMk id="14" creationId="{2B1B3D59-B7C4-2211-0AF7-7C0523F47D74}"/>
          </ac:grpSpMkLst>
        </pc:grpChg>
        <pc:grpChg chg="mod">
          <ac:chgData name="Sun, Kexuan" userId="57e2ebdf-8035-4ff1-95a5-bb6693fd475a" providerId="ADAL" clId="{882D406D-730F-4AF2-9393-1D5AA303EFFD}" dt="2025-03-26T15:11:14.150" v="30" actId="164"/>
          <ac:grpSpMkLst>
            <pc:docMk/>
            <pc:sldMk cId="2109165196" sldId="2147308936"/>
            <ac:grpSpMk id="33" creationId="{62EF7B35-4356-8B53-EDF3-E63F73D8FE41}"/>
          </ac:grpSpMkLst>
        </pc:grpChg>
        <pc:grpChg chg="mod">
          <ac:chgData name="Sun, Kexuan" userId="57e2ebdf-8035-4ff1-95a5-bb6693fd475a" providerId="ADAL" clId="{882D406D-730F-4AF2-9393-1D5AA303EFFD}" dt="2025-03-26T15:11:14.150" v="30" actId="164"/>
          <ac:grpSpMkLst>
            <pc:docMk/>
            <pc:sldMk cId="2109165196" sldId="2147308936"/>
            <ac:grpSpMk id="36" creationId="{67160999-030E-8D44-A2F4-EDDCAC646D45}"/>
          </ac:grpSpMkLst>
        </pc:grpChg>
        <pc:grpChg chg="mod">
          <ac:chgData name="Sun, Kexuan" userId="57e2ebdf-8035-4ff1-95a5-bb6693fd475a" providerId="ADAL" clId="{882D406D-730F-4AF2-9393-1D5AA303EFFD}" dt="2025-03-26T15:11:14.150" v="30" actId="164"/>
          <ac:grpSpMkLst>
            <pc:docMk/>
            <pc:sldMk cId="2109165196" sldId="2147308936"/>
            <ac:grpSpMk id="39" creationId="{97B41A2B-D12B-2FA2-FB1A-F22670C2C706}"/>
          </ac:grpSpMkLst>
        </pc:grpChg>
        <pc:grpChg chg="mod">
          <ac:chgData name="Sun, Kexuan" userId="57e2ebdf-8035-4ff1-95a5-bb6693fd475a" providerId="ADAL" clId="{882D406D-730F-4AF2-9393-1D5AA303EFFD}" dt="2025-03-26T15:11:14.150" v="30" actId="164"/>
          <ac:grpSpMkLst>
            <pc:docMk/>
            <pc:sldMk cId="2109165196" sldId="2147308936"/>
            <ac:grpSpMk id="214" creationId="{F68F6BEA-8241-BD2F-C08B-0B643E06A05D}"/>
          </ac:grpSpMkLst>
        </pc:grpChg>
        <pc:cxnChg chg="mod">
          <ac:chgData name="Sun, Kexuan" userId="57e2ebdf-8035-4ff1-95a5-bb6693fd475a" providerId="ADAL" clId="{882D406D-730F-4AF2-9393-1D5AA303EFFD}" dt="2025-03-26T15:11:14.150" v="30" actId="164"/>
          <ac:cxnSpMkLst>
            <pc:docMk/>
            <pc:sldMk cId="2109165196" sldId="2147308936"/>
            <ac:cxnSpMk id="26" creationId="{02283115-DB5E-AD0D-6BC2-324DFC15A71E}"/>
          </ac:cxnSpMkLst>
        </pc:cxnChg>
        <pc:cxnChg chg="mod">
          <ac:chgData name="Sun, Kexuan" userId="57e2ebdf-8035-4ff1-95a5-bb6693fd475a" providerId="ADAL" clId="{882D406D-730F-4AF2-9393-1D5AA303EFFD}" dt="2025-03-26T15:11:14.150" v="30" actId="164"/>
          <ac:cxnSpMkLst>
            <pc:docMk/>
            <pc:sldMk cId="2109165196" sldId="2147308936"/>
            <ac:cxnSpMk id="30" creationId="{C058D7DF-7037-7307-CAC6-A217667CDA40}"/>
          </ac:cxnSpMkLst>
        </pc:cxnChg>
        <pc:cxnChg chg="mod">
          <ac:chgData name="Sun, Kexuan" userId="57e2ebdf-8035-4ff1-95a5-bb6693fd475a" providerId="ADAL" clId="{882D406D-730F-4AF2-9393-1D5AA303EFFD}" dt="2025-03-26T15:11:14.150" v="30" actId="164"/>
          <ac:cxnSpMkLst>
            <pc:docMk/>
            <pc:sldMk cId="2109165196" sldId="2147308936"/>
            <ac:cxnSpMk id="31" creationId="{071245AB-54EB-231D-6722-A45F01C50A33}"/>
          </ac:cxnSpMkLst>
        </pc:cxnChg>
        <pc:cxnChg chg="mod">
          <ac:chgData name="Sun, Kexuan" userId="57e2ebdf-8035-4ff1-95a5-bb6693fd475a" providerId="ADAL" clId="{882D406D-730F-4AF2-9393-1D5AA303EFFD}" dt="2025-03-26T15:11:14.150" v="30" actId="164"/>
          <ac:cxnSpMkLst>
            <pc:docMk/>
            <pc:sldMk cId="2109165196" sldId="2147308936"/>
            <ac:cxnSpMk id="32" creationId="{8DB7555C-CA31-EA22-FCBC-6DE2A18790F1}"/>
          </ac:cxnSpMkLst>
        </pc:cxnChg>
        <pc:cxnChg chg="mod">
          <ac:chgData name="Sun, Kexuan" userId="57e2ebdf-8035-4ff1-95a5-bb6693fd475a" providerId="ADAL" clId="{882D406D-730F-4AF2-9393-1D5AA303EFFD}" dt="2025-03-26T15:11:14.150" v="30" actId="164"/>
          <ac:cxnSpMkLst>
            <pc:docMk/>
            <pc:sldMk cId="2109165196" sldId="2147308936"/>
            <ac:cxnSpMk id="42" creationId="{4B45AAB2-E0BD-27BE-8BEA-1D9E82AEA641}"/>
          </ac:cxnSpMkLst>
        </pc:cxnChg>
        <pc:cxnChg chg="mod">
          <ac:chgData name="Sun, Kexuan" userId="57e2ebdf-8035-4ff1-95a5-bb6693fd475a" providerId="ADAL" clId="{882D406D-730F-4AF2-9393-1D5AA303EFFD}" dt="2025-03-26T15:11:14.150" v="30" actId="164"/>
          <ac:cxnSpMkLst>
            <pc:docMk/>
            <pc:sldMk cId="2109165196" sldId="2147308936"/>
            <ac:cxnSpMk id="43" creationId="{F198C09C-23C6-1166-4333-60BC27E84E32}"/>
          </ac:cxnSpMkLst>
        </pc:cxnChg>
        <pc:cxnChg chg="mod">
          <ac:chgData name="Sun, Kexuan" userId="57e2ebdf-8035-4ff1-95a5-bb6693fd475a" providerId="ADAL" clId="{882D406D-730F-4AF2-9393-1D5AA303EFFD}" dt="2025-03-26T15:11:14.150" v="30" actId="164"/>
          <ac:cxnSpMkLst>
            <pc:docMk/>
            <pc:sldMk cId="2109165196" sldId="2147308936"/>
            <ac:cxnSpMk id="44" creationId="{171ED16C-4DD6-983F-0532-9F0FF3E5FDDE}"/>
          </ac:cxnSpMkLst>
        </pc:cxnChg>
        <pc:cxnChg chg="mod">
          <ac:chgData name="Sun, Kexuan" userId="57e2ebdf-8035-4ff1-95a5-bb6693fd475a" providerId="ADAL" clId="{882D406D-730F-4AF2-9393-1D5AA303EFFD}" dt="2025-03-26T15:11:14.150" v="30" actId="164"/>
          <ac:cxnSpMkLst>
            <pc:docMk/>
            <pc:sldMk cId="2109165196" sldId="2147308936"/>
            <ac:cxnSpMk id="45" creationId="{1DFAC81A-6F1D-3D44-4D83-C6577929C289}"/>
          </ac:cxnSpMkLst>
        </pc:cxnChg>
        <pc:cxnChg chg="mod">
          <ac:chgData name="Sun, Kexuan" userId="57e2ebdf-8035-4ff1-95a5-bb6693fd475a" providerId="ADAL" clId="{882D406D-730F-4AF2-9393-1D5AA303EFFD}" dt="2025-03-26T15:11:14.150" v="30" actId="164"/>
          <ac:cxnSpMkLst>
            <pc:docMk/>
            <pc:sldMk cId="2109165196" sldId="2147308936"/>
            <ac:cxnSpMk id="46" creationId="{D911FF42-3912-687D-6AD0-2FCDD2DDEB85}"/>
          </ac:cxnSpMkLst>
        </pc:cxnChg>
        <pc:cxnChg chg="mod">
          <ac:chgData name="Sun, Kexuan" userId="57e2ebdf-8035-4ff1-95a5-bb6693fd475a" providerId="ADAL" clId="{882D406D-730F-4AF2-9393-1D5AA303EFFD}" dt="2025-03-26T15:11:14.150" v="30" actId="164"/>
          <ac:cxnSpMkLst>
            <pc:docMk/>
            <pc:sldMk cId="2109165196" sldId="2147308936"/>
            <ac:cxnSpMk id="47" creationId="{A7969EA0-E035-6B78-F660-B4E84AC60BB5}"/>
          </ac:cxnSpMkLst>
        </pc:cxnChg>
        <pc:cxnChg chg="mod">
          <ac:chgData name="Sun, Kexuan" userId="57e2ebdf-8035-4ff1-95a5-bb6693fd475a" providerId="ADAL" clId="{882D406D-730F-4AF2-9393-1D5AA303EFFD}" dt="2025-03-26T15:11:14.150" v="30" actId="164"/>
          <ac:cxnSpMkLst>
            <pc:docMk/>
            <pc:sldMk cId="2109165196" sldId="2147308936"/>
            <ac:cxnSpMk id="48" creationId="{A3D8B26D-8712-C22F-4437-DE3E83DE60B5}"/>
          </ac:cxnSpMkLst>
        </pc:cxnChg>
        <pc:cxnChg chg="mod">
          <ac:chgData name="Sun, Kexuan" userId="57e2ebdf-8035-4ff1-95a5-bb6693fd475a" providerId="ADAL" clId="{882D406D-730F-4AF2-9393-1D5AA303EFFD}" dt="2025-03-26T15:11:14.150" v="30" actId="164"/>
          <ac:cxnSpMkLst>
            <pc:docMk/>
            <pc:sldMk cId="2109165196" sldId="2147308936"/>
            <ac:cxnSpMk id="49" creationId="{B86CADD5-82F1-D161-B991-C00D291AACB8}"/>
          </ac:cxnSpMkLst>
        </pc:cxnChg>
        <pc:cxnChg chg="mod">
          <ac:chgData name="Sun, Kexuan" userId="57e2ebdf-8035-4ff1-95a5-bb6693fd475a" providerId="ADAL" clId="{882D406D-730F-4AF2-9393-1D5AA303EFFD}" dt="2025-03-26T15:11:14.150" v="30" actId="164"/>
          <ac:cxnSpMkLst>
            <pc:docMk/>
            <pc:sldMk cId="2109165196" sldId="2147308936"/>
            <ac:cxnSpMk id="50" creationId="{BCC10439-5AA8-F93A-32AC-477A0E57BE05}"/>
          </ac:cxnSpMkLst>
        </pc:cxnChg>
        <pc:cxnChg chg="mod">
          <ac:chgData name="Sun, Kexuan" userId="57e2ebdf-8035-4ff1-95a5-bb6693fd475a" providerId="ADAL" clId="{882D406D-730F-4AF2-9393-1D5AA303EFFD}" dt="2025-03-26T15:11:14.150" v="30" actId="164"/>
          <ac:cxnSpMkLst>
            <pc:docMk/>
            <pc:sldMk cId="2109165196" sldId="2147308936"/>
            <ac:cxnSpMk id="58" creationId="{D0A12EBC-A55C-D72B-E2F2-F9981316E937}"/>
          </ac:cxnSpMkLst>
        </pc:cxnChg>
        <pc:cxnChg chg="mod">
          <ac:chgData name="Sun, Kexuan" userId="57e2ebdf-8035-4ff1-95a5-bb6693fd475a" providerId="ADAL" clId="{882D406D-730F-4AF2-9393-1D5AA303EFFD}" dt="2025-03-26T15:11:14.150" v="30" actId="164"/>
          <ac:cxnSpMkLst>
            <pc:docMk/>
            <pc:sldMk cId="2109165196" sldId="2147308936"/>
            <ac:cxnSpMk id="62" creationId="{7C748E47-F657-051B-6D0D-D0B980408A38}"/>
          </ac:cxnSpMkLst>
        </pc:cxnChg>
        <pc:cxnChg chg="mod">
          <ac:chgData name="Sun, Kexuan" userId="57e2ebdf-8035-4ff1-95a5-bb6693fd475a" providerId="ADAL" clId="{882D406D-730F-4AF2-9393-1D5AA303EFFD}" dt="2025-03-26T15:11:14.150" v="30" actId="164"/>
          <ac:cxnSpMkLst>
            <pc:docMk/>
            <pc:sldMk cId="2109165196" sldId="2147308936"/>
            <ac:cxnSpMk id="196" creationId="{E0702C26-4CE9-FE14-E154-1D72EEE6346D}"/>
          </ac:cxnSpMkLst>
        </pc:cxnChg>
        <pc:cxnChg chg="mod">
          <ac:chgData name="Sun, Kexuan" userId="57e2ebdf-8035-4ff1-95a5-bb6693fd475a" providerId="ADAL" clId="{882D406D-730F-4AF2-9393-1D5AA303EFFD}" dt="2025-03-26T15:11:14.150" v="30" actId="164"/>
          <ac:cxnSpMkLst>
            <pc:docMk/>
            <pc:sldMk cId="2109165196" sldId="2147308936"/>
            <ac:cxnSpMk id="197" creationId="{199045CD-48A1-25E1-DA16-754F8786437B}"/>
          </ac:cxnSpMkLst>
        </pc:cxnChg>
        <pc:cxnChg chg="mod">
          <ac:chgData name="Sun, Kexuan" userId="57e2ebdf-8035-4ff1-95a5-bb6693fd475a" providerId="ADAL" clId="{882D406D-730F-4AF2-9393-1D5AA303EFFD}" dt="2025-03-26T15:11:14.150" v="30" actId="164"/>
          <ac:cxnSpMkLst>
            <pc:docMk/>
            <pc:sldMk cId="2109165196" sldId="2147308936"/>
            <ac:cxnSpMk id="198" creationId="{D0C7BB86-5D05-6EB3-8930-F09CBE4FACBF}"/>
          </ac:cxnSpMkLst>
        </pc:cxnChg>
        <pc:cxnChg chg="mod">
          <ac:chgData name="Sun, Kexuan" userId="57e2ebdf-8035-4ff1-95a5-bb6693fd475a" providerId="ADAL" clId="{882D406D-730F-4AF2-9393-1D5AA303EFFD}" dt="2025-03-26T15:11:14.150" v="30" actId="164"/>
          <ac:cxnSpMkLst>
            <pc:docMk/>
            <pc:sldMk cId="2109165196" sldId="2147308936"/>
            <ac:cxnSpMk id="199" creationId="{382EDADB-7B8A-1872-DA9C-77077B04E9DB}"/>
          </ac:cxnSpMkLst>
        </pc:cxnChg>
        <pc:cxnChg chg="mod">
          <ac:chgData name="Sun, Kexuan" userId="57e2ebdf-8035-4ff1-95a5-bb6693fd475a" providerId="ADAL" clId="{882D406D-730F-4AF2-9393-1D5AA303EFFD}" dt="2025-03-26T15:11:14.150" v="30" actId="164"/>
          <ac:cxnSpMkLst>
            <pc:docMk/>
            <pc:sldMk cId="2109165196" sldId="2147308936"/>
            <ac:cxnSpMk id="203" creationId="{A8DDBEFD-20BE-7ECB-8946-41670613845B}"/>
          </ac:cxnSpMkLst>
        </pc:cxnChg>
        <pc:cxnChg chg="mod">
          <ac:chgData name="Sun, Kexuan" userId="57e2ebdf-8035-4ff1-95a5-bb6693fd475a" providerId="ADAL" clId="{882D406D-730F-4AF2-9393-1D5AA303EFFD}" dt="2025-03-26T15:11:14.150" v="30" actId="164"/>
          <ac:cxnSpMkLst>
            <pc:docMk/>
            <pc:sldMk cId="2109165196" sldId="2147308936"/>
            <ac:cxnSpMk id="205" creationId="{A7B3CCA9-9E31-E8B1-EB31-F46C91CBADFA}"/>
          </ac:cxnSpMkLst>
        </pc:cxnChg>
        <pc:cxnChg chg="mod">
          <ac:chgData name="Sun, Kexuan" userId="57e2ebdf-8035-4ff1-95a5-bb6693fd475a" providerId="ADAL" clId="{882D406D-730F-4AF2-9393-1D5AA303EFFD}" dt="2025-03-26T15:11:14.150" v="30" actId="164"/>
          <ac:cxnSpMkLst>
            <pc:docMk/>
            <pc:sldMk cId="2109165196" sldId="2147308936"/>
            <ac:cxnSpMk id="208" creationId="{3F850FC1-881F-6034-9752-953B8F9E0636}"/>
          </ac:cxnSpMkLst>
        </pc:cxnChg>
        <pc:cxnChg chg="mod">
          <ac:chgData name="Sun, Kexuan" userId="57e2ebdf-8035-4ff1-95a5-bb6693fd475a" providerId="ADAL" clId="{882D406D-730F-4AF2-9393-1D5AA303EFFD}" dt="2025-03-26T15:11:14.150" v="30" actId="164"/>
          <ac:cxnSpMkLst>
            <pc:docMk/>
            <pc:sldMk cId="2109165196" sldId="2147308936"/>
            <ac:cxnSpMk id="217" creationId="{0EB0BEF7-2926-CB13-8936-3579399EAE24}"/>
          </ac:cxnSpMkLst>
        </pc:cxnChg>
        <pc:cxnChg chg="mod">
          <ac:chgData name="Sun, Kexuan" userId="57e2ebdf-8035-4ff1-95a5-bb6693fd475a" providerId="ADAL" clId="{882D406D-730F-4AF2-9393-1D5AA303EFFD}" dt="2025-03-26T15:11:14.150" v="30" actId="164"/>
          <ac:cxnSpMkLst>
            <pc:docMk/>
            <pc:sldMk cId="2109165196" sldId="2147308936"/>
            <ac:cxnSpMk id="225" creationId="{58E36F42-DBE0-A41B-3010-E008446577CE}"/>
          </ac:cxnSpMkLst>
        </pc:cxnChg>
        <pc:cxnChg chg="mod">
          <ac:chgData name="Sun, Kexuan" userId="57e2ebdf-8035-4ff1-95a5-bb6693fd475a" providerId="ADAL" clId="{882D406D-730F-4AF2-9393-1D5AA303EFFD}" dt="2025-03-26T15:11:14.150" v="30" actId="164"/>
          <ac:cxnSpMkLst>
            <pc:docMk/>
            <pc:sldMk cId="2109165196" sldId="2147308936"/>
            <ac:cxnSpMk id="226" creationId="{650019AF-2073-FEC3-7503-3C95DC0D7F6A}"/>
          </ac:cxnSpMkLst>
        </pc:cxnChg>
        <pc:cxnChg chg="mod">
          <ac:chgData name="Sun, Kexuan" userId="57e2ebdf-8035-4ff1-95a5-bb6693fd475a" providerId="ADAL" clId="{882D406D-730F-4AF2-9393-1D5AA303EFFD}" dt="2025-03-26T15:11:14.150" v="30" actId="164"/>
          <ac:cxnSpMkLst>
            <pc:docMk/>
            <pc:sldMk cId="2109165196" sldId="2147308936"/>
            <ac:cxnSpMk id="229" creationId="{0BD383A0-29E0-75AD-AC84-838569CBC0E9}"/>
          </ac:cxnSpMkLst>
        </pc:cxnChg>
        <pc:cxnChg chg="mod">
          <ac:chgData name="Sun, Kexuan" userId="57e2ebdf-8035-4ff1-95a5-bb6693fd475a" providerId="ADAL" clId="{882D406D-730F-4AF2-9393-1D5AA303EFFD}" dt="2025-03-26T15:11:14.150" v="30" actId="164"/>
          <ac:cxnSpMkLst>
            <pc:docMk/>
            <pc:sldMk cId="2109165196" sldId="2147308936"/>
            <ac:cxnSpMk id="233" creationId="{EF8E401E-1C09-AFD8-AC56-EC6C8F29FC08}"/>
          </ac:cxnSpMkLst>
        </pc:cxnChg>
        <pc:cxnChg chg="mod">
          <ac:chgData name="Sun, Kexuan" userId="57e2ebdf-8035-4ff1-95a5-bb6693fd475a" providerId="ADAL" clId="{882D406D-730F-4AF2-9393-1D5AA303EFFD}" dt="2025-03-26T15:11:14.150" v="30" actId="164"/>
          <ac:cxnSpMkLst>
            <pc:docMk/>
            <pc:sldMk cId="2109165196" sldId="2147308936"/>
            <ac:cxnSpMk id="236" creationId="{62CF908C-7BD0-76D9-70C0-6B9DEFE151A1}"/>
          </ac:cxnSpMkLst>
        </pc:cxnChg>
      </pc:sldChg>
      <pc:sldChg chg="add del">
        <pc:chgData name="Sun, Kexuan" userId="57e2ebdf-8035-4ff1-95a5-bb6693fd475a" providerId="ADAL" clId="{882D406D-730F-4AF2-9393-1D5AA303EFFD}" dt="2025-03-26T15:11:15.143" v="32"/>
        <pc:sldMkLst>
          <pc:docMk/>
          <pc:sldMk cId="3988969010" sldId="2147308937"/>
        </pc:sldMkLst>
      </pc:sldChg>
      <pc:sldChg chg="add del">
        <pc:chgData name="Sun, Kexuan" userId="57e2ebdf-8035-4ff1-95a5-bb6693fd475a" providerId="ADAL" clId="{882D406D-730F-4AF2-9393-1D5AA303EFFD}" dt="2025-03-26T15:11:15.143" v="32"/>
        <pc:sldMkLst>
          <pc:docMk/>
          <pc:sldMk cId="2664831510" sldId="2147308950"/>
        </pc:sldMkLst>
      </pc:sldChg>
      <pc:sldChg chg="add del">
        <pc:chgData name="Sun, Kexuan" userId="57e2ebdf-8035-4ff1-95a5-bb6693fd475a" providerId="ADAL" clId="{882D406D-730F-4AF2-9393-1D5AA303EFFD}" dt="2025-03-26T15:11:15.143" v="32"/>
        <pc:sldMkLst>
          <pc:docMk/>
          <pc:sldMk cId="2806898370" sldId="2147308951"/>
        </pc:sldMkLst>
      </pc:sldChg>
      <pc:sldChg chg="add del">
        <pc:chgData name="Sun, Kexuan" userId="57e2ebdf-8035-4ff1-95a5-bb6693fd475a" providerId="ADAL" clId="{882D406D-730F-4AF2-9393-1D5AA303EFFD}" dt="2025-03-26T15:11:15.143" v="32"/>
        <pc:sldMkLst>
          <pc:docMk/>
          <pc:sldMk cId="1727481402" sldId="2147308952"/>
        </pc:sldMkLst>
      </pc:sldChg>
      <pc:sldChg chg="add del">
        <pc:chgData name="Sun, Kexuan" userId="57e2ebdf-8035-4ff1-95a5-bb6693fd475a" providerId="ADAL" clId="{882D406D-730F-4AF2-9393-1D5AA303EFFD}" dt="2025-03-26T15:11:15.143" v="32"/>
        <pc:sldMkLst>
          <pc:docMk/>
          <pc:sldMk cId="1185403434" sldId="2147308953"/>
        </pc:sldMkLst>
      </pc:sldChg>
      <pc:sldChg chg="add del">
        <pc:chgData name="Sun, Kexuan" userId="57e2ebdf-8035-4ff1-95a5-bb6693fd475a" providerId="ADAL" clId="{882D406D-730F-4AF2-9393-1D5AA303EFFD}" dt="2025-03-26T15:11:15.143" v="32"/>
        <pc:sldMkLst>
          <pc:docMk/>
          <pc:sldMk cId="648143006" sldId="2147308954"/>
        </pc:sldMkLst>
      </pc:sldChg>
      <pc:sldChg chg="add del">
        <pc:chgData name="Sun, Kexuan" userId="57e2ebdf-8035-4ff1-95a5-bb6693fd475a" providerId="ADAL" clId="{882D406D-730F-4AF2-9393-1D5AA303EFFD}" dt="2025-03-26T15:11:15.143" v="32"/>
        <pc:sldMkLst>
          <pc:docMk/>
          <pc:sldMk cId="1224111321" sldId="2147308955"/>
        </pc:sldMkLst>
      </pc:sldChg>
      <pc:sldChg chg="add del">
        <pc:chgData name="Sun, Kexuan" userId="57e2ebdf-8035-4ff1-95a5-bb6693fd475a" providerId="ADAL" clId="{882D406D-730F-4AF2-9393-1D5AA303EFFD}" dt="2025-03-26T15:12:31.168" v="45" actId="47"/>
        <pc:sldMkLst>
          <pc:docMk/>
          <pc:sldMk cId="1163082779" sldId="2147478181"/>
        </pc:sldMkLst>
      </pc:sldChg>
      <pc:sldChg chg="add del">
        <pc:chgData name="Sun, Kexuan" userId="57e2ebdf-8035-4ff1-95a5-bb6693fd475a" providerId="ADAL" clId="{882D406D-730F-4AF2-9393-1D5AA303EFFD}" dt="2025-03-26T15:12:31.168" v="45" actId="47"/>
        <pc:sldMkLst>
          <pc:docMk/>
          <pc:sldMk cId="4109399785" sldId="2147478188"/>
        </pc:sldMkLst>
      </pc:sldChg>
      <pc:sldChg chg="add del">
        <pc:chgData name="Sun, Kexuan" userId="57e2ebdf-8035-4ff1-95a5-bb6693fd475a" providerId="ADAL" clId="{882D406D-730F-4AF2-9393-1D5AA303EFFD}" dt="2025-03-26T15:12:31.168" v="45" actId="47"/>
        <pc:sldMkLst>
          <pc:docMk/>
          <pc:sldMk cId="1529900169" sldId="2147483079"/>
        </pc:sldMkLst>
      </pc:sldChg>
      <pc:sldChg chg="add del">
        <pc:chgData name="Sun, Kexuan" userId="57e2ebdf-8035-4ff1-95a5-bb6693fd475a" providerId="ADAL" clId="{882D406D-730F-4AF2-9393-1D5AA303EFFD}" dt="2025-03-26T15:12:31.168" v="45" actId="47"/>
        <pc:sldMkLst>
          <pc:docMk/>
          <pc:sldMk cId="1907942637" sldId="2147483080"/>
        </pc:sldMkLst>
      </pc:sldChg>
      <pc:sldChg chg="add del">
        <pc:chgData name="Sun, Kexuan" userId="57e2ebdf-8035-4ff1-95a5-bb6693fd475a" providerId="ADAL" clId="{882D406D-730F-4AF2-9393-1D5AA303EFFD}" dt="2025-03-26T15:12:31.168" v="45" actId="47"/>
        <pc:sldMkLst>
          <pc:docMk/>
          <pc:sldMk cId="1028272912" sldId="2147483082"/>
        </pc:sldMkLst>
      </pc:sldChg>
      <pc:sldChg chg="add del">
        <pc:chgData name="Sun, Kexuan" userId="57e2ebdf-8035-4ff1-95a5-bb6693fd475a" providerId="ADAL" clId="{882D406D-730F-4AF2-9393-1D5AA303EFFD}" dt="2025-03-26T15:12:31.168" v="45" actId="47"/>
        <pc:sldMkLst>
          <pc:docMk/>
          <pc:sldMk cId="2599976925" sldId="2147483083"/>
        </pc:sldMkLst>
      </pc:sldChg>
      <pc:sldChg chg="add del">
        <pc:chgData name="Sun, Kexuan" userId="57e2ebdf-8035-4ff1-95a5-bb6693fd475a" providerId="ADAL" clId="{882D406D-730F-4AF2-9393-1D5AA303EFFD}" dt="2025-03-26T15:12:31.168" v="45" actId="47"/>
        <pc:sldMkLst>
          <pc:docMk/>
          <pc:sldMk cId="2493037097" sldId="2147483084"/>
        </pc:sldMkLst>
      </pc:sldChg>
      <pc:sldChg chg="addSp delSp modSp add mod">
        <pc:chgData name="Sun, Kexuan" userId="57e2ebdf-8035-4ff1-95a5-bb6693fd475a" providerId="ADAL" clId="{882D406D-730F-4AF2-9393-1D5AA303EFFD}" dt="2025-03-28T14:17:16.749" v="2514" actId="14100"/>
        <pc:sldMkLst>
          <pc:docMk/>
          <pc:sldMk cId="2519608254" sldId="2147483085"/>
        </pc:sldMkLst>
        <pc:spChg chg="add mod">
          <ac:chgData name="Sun, Kexuan" userId="57e2ebdf-8035-4ff1-95a5-bb6693fd475a" providerId="ADAL" clId="{882D406D-730F-4AF2-9393-1D5AA303EFFD}" dt="2025-03-26T15:13:30.466" v="60" actId="404"/>
          <ac:spMkLst>
            <pc:docMk/>
            <pc:sldMk cId="2519608254" sldId="2147483085"/>
            <ac:spMk id="2" creationId="{4CDFE968-A2C2-E098-9BCA-937FFBC533B7}"/>
          </ac:spMkLst>
        </pc:spChg>
        <pc:spChg chg="add mod">
          <ac:chgData name="Sun, Kexuan" userId="57e2ebdf-8035-4ff1-95a5-bb6693fd475a" providerId="ADAL" clId="{882D406D-730F-4AF2-9393-1D5AA303EFFD}" dt="2025-03-27T22:14:04.994" v="1347" actId="207"/>
          <ac:spMkLst>
            <pc:docMk/>
            <pc:sldMk cId="2519608254" sldId="2147483085"/>
            <ac:spMk id="3" creationId="{E3272975-C105-A32B-05F0-8313D3DF1010}"/>
          </ac:spMkLst>
        </pc:spChg>
        <pc:spChg chg="add mod">
          <ac:chgData name="Sun, Kexuan" userId="57e2ebdf-8035-4ff1-95a5-bb6693fd475a" providerId="ADAL" clId="{882D406D-730F-4AF2-9393-1D5AA303EFFD}" dt="2025-03-26T15:13:30.466" v="60" actId="404"/>
          <ac:spMkLst>
            <pc:docMk/>
            <pc:sldMk cId="2519608254" sldId="2147483085"/>
            <ac:spMk id="6" creationId="{69BECEE2-0F93-764D-CDC8-CA9CB510C588}"/>
          </ac:spMkLst>
        </pc:spChg>
        <pc:spChg chg="add mod">
          <ac:chgData name="Sun, Kexuan" userId="57e2ebdf-8035-4ff1-95a5-bb6693fd475a" providerId="ADAL" clId="{882D406D-730F-4AF2-9393-1D5AA303EFFD}" dt="2025-03-26T15:13:30.466" v="60" actId="404"/>
          <ac:spMkLst>
            <pc:docMk/>
            <pc:sldMk cId="2519608254" sldId="2147483085"/>
            <ac:spMk id="7" creationId="{6592EB74-89E6-D5BC-6759-440A93169CF7}"/>
          </ac:spMkLst>
        </pc:spChg>
        <pc:spChg chg="mod">
          <ac:chgData name="Sun, Kexuan" userId="57e2ebdf-8035-4ff1-95a5-bb6693fd475a" providerId="ADAL" clId="{882D406D-730F-4AF2-9393-1D5AA303EFFD}" dt="2025-03-26T15:13:30.466" v="60" actId="404"/>
          <ac:spMkLst>
            <pc:docMk/>
            <pc:sldMk cId="2519608254" sldId="2147483085"/>
            <ac:spMk id="9" creationId="{E0A2DC6B-7DCE-B3B3-52B0-23D1290B2F63}"/>
          </ac:spMkLst>
        </pc:spChg>
        <pc:spChg chg="mod">
          <ac:chgData name="Sun, Kexuan" userId="57e2ebdf-8035-4ff1-95a5-bb6693fd475a" providerId="ADAL" clId="{882D406D-730F-4AF2-9393-1D5AA303EFFD}" dt="2025-03-26T15:13:30.466" v="60" actId="404"/>
          <ac:spMkLst>
            <pc:docMk/>
            <pc:sldMk cId="2519608254" sldId="2147483085"/>
            <ac:spMk id="10" creationId="{893238DB-25E7-36B3-13CB-DDB152B69A98}"/>
          </ac:spMkLst>
        </pc:spChg>
        <pc:spChg chg="mod">
          <ac:chgData name="Sun, Kexuan" userId="57e2ebdf-8035-4ff1-95a5-bb6693fd475a" providerId="ADAL" clId="{882D406D-730F-4AF2-9393-1D5AA303EFFD}" dt="2025-03-26T15:13:30.466" v="60" actId="404"/>
          <ac:spMkLst>
            <pc:docMk/>
            <pc:sldMk cId="2519608254" sldId="2147483085"/>
            <ac:spMk id="12" creationId="{4DEB53BB-C584-94A1-0EBE-B0F3E758C560}"/>
          </ac:spMkLst>
        </pc:spChg>
        <pc:spChg chg="mod">
          <ac:chgData name="Sun, Kexuan" userId="57e2ebdf-8035-4ff1-95a5-bb6693fd475a" providerId="ADAL" clId="{882D406D-730F-4AF2-9393-1D5AA303EFFD}" dt="2025-03-26T15:13:30.466" v="60" actId="404"/>
          <ac:spMkLst>
            <pc:docMk/>
            <pc:sldMk cId="2519608254" sldId="2147483085"/>
            <ac:spMk id="13" creationId="{2373FF19-81F3-B3D1-B88C-58D066E131D9}"/>
          </ac:spMkLst>
        </pc:spChg>
        <pc:spChg chg="add mod">
          <ac:chgData name="Sun, Kexuan" userId="57e2ebdf-8035-4ff1-95a5-bb6693fd475a" providerId="ADAL" clId="{882D406D-730F-4AF2-9393-1D5AA303EFFD}" dt="2025-03-26T15:13:30.466" v="60" actId="404"/>
          <ac:spMkLst>
            <pc:docMk/>
            <pc:sldMk cId="2519608254" sldId="2147483085"/>
            <ac:spMk id="14" creationId="{DF10AD4A-5296-1884-7831-60F6E8733C0D}"/>
          </ac:spMkLst>
        </pc:spChg>
        <pc:spChg chg="add mod">
          <ac:chgData name="Sun, Kexuan" userId="57e2ebdf-8035-4ff1-95a5-bb6693fd475a" providerId="ADAL" clId="{882D406D-730F-4AF2-9393-1D5AA303EFFD}" dt="2025-03-26T15:13:30.466" v="60" actId="404"/>
          <ac:spMkLst>
            <pc:docMk/>
            <pc:sldMk cId="2519608254" sldId="2147483085"/>
            <ac:spMk id="16" creationId="{5A226889-BF55-5522-F263-4D746929D44D}"/>
          </ac:spMkLst>
        </pc:spChg>
        <pc:spChg chg="add mod">
          <ac:chgData name="Sun, Kexuan" userId="57e2ebdf-8035-4ff1-95a5-bb6693fd475a" providerId="ADAL" clId="{882D406D-730F-4AF2-9393-1D5AA303EFFD}" dt="2025-03-26T15:13:30.466" v="60" actId="404"/>
          <ac:spMkLst>
            <pc:docMk/>
            <pc:sldMk cId="2519608254" sldId="2147483085"/>
            <ac:spMk id="17" creationId="{93135512-1BB7-D88B-9B30-6E7D9111A3F1}"/>
          </ac:spMkLst>
        </pc:spChg>
        <pc:spChg chg="add mod">
          <ac:chgData name="Sun, Kexuan" userId="57e2ebdf-8035-4ff1-95a5-bb6693fd475a" providerId="ADAL" clId="{882D406D-730F-4AF2-9393-1D5AA303EFFD}" dt="2025-03-26T15:13:30.466" v="60" actId="404"/>
          <ac:spMkLst>
            <pc:docMk/>
            <pc:sldMk cId="2519608254" sldId="2147483085"/>
            <ac:spMk id="18" creationId="{268F0642-9F59-71B9-6FF9-6E47FBBBF775}"/>
          </ac:spMkLst>
        </pc:spChg>
        <pc:spChg chg="add mod">
          <ac:chgData name="Sun, Kexuan" userId="57e2ebdf-8035-4ff1-95a5-bb6693fd475a" providerId="ADAL" clId="{882D406D-730F-4AF2-9393-1D5AA303EFFD}" dt="2025-03-26T15:13:30.466" v="60" actId="404"/>
          <ac:spMkLst>
            <pc:docMk/>
            <pc:sldMk cId="2519608254" sldId="2147483085"/>
            <ac:spMk id="19" creationId="{FF89CD03-EA99-88DA-4F86-9BD8E98404CD}"/>
          </ac:spMkLst>
        </pc:spChg>
        <pc:spChg chg="add mod">
          <ac:chgData name="Sun, Kexuan" userId="57e2ebdf-8035-4ff1-95a5-bb6693fd475a" providerId="ADAL" clId="{882D406D-730F-4AF2-9393-1D5AA303EFFD}" dt="2025-03-26T15:13:30.466" v="60" actId="404"/>
          <ac:spMkLst>
            <pc:docMk/>
            <pc:sldMk cId="2519608254" sldId="2147483085"/>
            <ac:spMk id="20" creationId="{C5AF439A-34C1-6DAD-BAA6-B510E15B6CE8}"/>
          </ac:spMkLst>
        </pc:spChg>
        <pc:spChg chg="add mod">
          <ac:chgData name="Sun, Kexuan" userId="57e2ebdf-8035-4ff1-95a5-bb6693fd475a" providerId="ADAL" clId="{882D406D-730F-4AF2-9393-1D5AA303EFFD}" dt="2025-03-26T15:13:30.466" v="60" actId="404"/>
          <ac:spMkLst>
            <pc:docMk/>
            <pc:sldMk cId="2519608254" sldId="2147483085"/>
            <ac:spMk id="21" creationId="{5064BB8C-461D-E040-C30D-AB73773CB9D4}"/>
          </ac:spMkLst>
        </pc:spChg>
        <pc:spChg chg="add mod">
          <ac:chgData name="Sun, Kexuan" userId="57e2ebdf-8035-4ff1-95a5-bb6693fd475a" providerId="ADAL" clId="{882D406D-730F-4AF2-9393-1D5AA303EFFD}" dt="2025-03-26T15:13:30.466" v="60" actId="404"/>
          <ac:spMkLst>
            <pc:docMk/>
            <pc:sldMk cId="2519608254" sldId="2147483085"/>
            <ac:spMk id="22" creationId="{9351D72B-3673-7733-4C60-79BF66FDDE13}"/>
          </ac:spMkLst>
        </pc:spChg>
        <pc:spChg chg="add mod">
          <ac:chgData name="Sun, Kexuan" userId="57e2ebdf-8035-4ff1-95a5-bb6693fd475a" providerId="ADAL" clId="{882D406D-730F-4AF2-9393-1D5AA303EFFD}" dt="2025-03-26T15:13:30.466" v="60" actId="404"/>
          <ac:spMkLst>
            <pc:docMk/>
            <pc:sldMk cId="2519608254" sldId="2147483085"/>
            <ac:spMk id="23" creationId="{45401D57-5226-469E-FAA5-94344533C781}"/>
          </ac:spMkLst>
        </pc:spChg>
        <pc:spChg chg="add mod">
          <ac:chgData name="Sun, Kexuan" userId="57e2ebdf-8035-4ff1-95a5-bb6693fd475a" providerId="ADAL" clId="{882D406D-730F-4AF2-9393-1D5AA303EFFD}" dt="2025-03-26T15:13:30.466" v="60" actId="404"/>
          <ac:spMkLst>
            <pc:docMk/>
            <pc:sldMk cId="2519608254" sldId="2147483085"/>
            <ac:spMk id="24" creationId="{F5C845D1-CE5D-038F-E925-5BA057785589}"/>
          </ac:spMkLst>
        </pc:spChg>
        <pc:spChg chg="add mod">
          <ac:chgData name="Sun, Kexuan" userId="57e2ebdf-8035-4ff1-95a5-bb6693fd475a" providerId="ADAL" clId="{882D406D-730F-4AF2-9393-1D5AA303EFFD}" dt="2025-03-26T15:13:30.466" v="60" actId="404"/>
          <ac:spMkLst>
            <pc:docMk/>
            <pc:sldMk cId="2519608254" sldId="2147483085"/>
            <ac:spMk id="25" creationId="{E9F534BF-EDC2-AFBA-9349-D86D9C731966}"/>
          </ac:spMkLst>
        </pc:spChg>
        <pc:spChg chg="add del mod">
          <ac:chgData name="Sun, Kexuan" userId="57e2ebdf-8035-4ff1-95a5-bb6693fd475a" providerId="ADAL" clId="{882D406D-730F-4AF2-9393-1D5AA303EFFD}" dt="2025-03-28T14:15:50.293" v="2477" actId="478"/>
          <ac:spMkLst>
            <pc:docMk/>
            <pc:sldMk cId="2519608254" sldId="2147483085"/>
            <ac:spMk id="26" creationId="{41ECA1CC-C419-C499-3735-49E29843A1F2}"/>
          </ac:spMkLst>
        </pc:spChg>
        <pc:spChg chg="add mod">
          <ac:chgData name="Sun, Kexuan" userId="57e2ebdf-8035-4ff1-95a5-bb6693fd475a" providerId="ADAL" clId="{882D406D-730F-4AF2-9393-1D5AA303EFFD}" dt="2025-03-28T14:17:16.749" v="2514" actId="14100"/>
          <ac:spMkLst>
            <pc:docMk/>
            <pc:sldMk cId="2519608254" sldId="2147483085"/>
            <ac:spMk id="27" creationId="{6614ED03-791D-72A8-4AAA-17AB54C4836C}"/>
          </ac:spMkLst>
        </pc:spChg>
        <pc:spChg chg="add del mod">
          <ac:chgData name="Sun, Kexuan" userId="57e2ebdf-8035-4ff1-95a5-bb6693fd475a" providerId="ADAL" clId="{882D406D-730F-4AF2-9393-1D5AA303EFFD}" dt="2025-03-28T14:15:50.293" v="2477" actId="478"/>
          <ac:spMkLst>
            <pc:docMk/>
            <pc:sldMk cId="2519608254" sldId="2147483085"/>
            <ac:spMk id="28" creationId="{F0670A33-4B5E-E898-79CB-658A8BA8F9CC}"/>
          </ac:spMkLst>
        </pc:spChg>
        <pc:spChg chg="add mod">
          <ac:chgData name="Sun, Kexuan" userId="57e2ebdf-8035-4ff1-95a5-bb6693fd475a" providerId="ADAL" clId="{882D406D-730F-4AF2-9393-1D5AA303EFFD}" dt="2025-03-27T22:14:04.994" v="1347" actId="207"/>
          <ac:spMkLst>
            <pc:docMk/>
            <pc:sldMk cId="2519608254" sldId="2147483085"/>
            <ac:spMk id="29" creationId="{8E129F25-0ADE-0DC5-F565-780545F4FAE3}"/>
          </ac:spMkLst>
        </pc:spChg>
        <pc:spChg chg="add mod">
          <ac:chgData name="Sun, Kexuan" userId="57e2ebdf-8035-4ff1-95a5-bb6693fd475a" providerId="ADAL" clId="{882D406D-730F-4AF2-9393-1D5AA303EFFD}" dt="2025-03-28T14:16:31.543" v="2505" actId="20577"/>
          <ac:spMkLst>
            <pc:docMk/>
            <pc:sldMk cId="2519608254" sldId="2147483085"/>
            <ac:spMk id="30" creationId="{B9E8AF73-30E7-9074-B73E-62CB73BCB0EC}"/>
          </ac:spMkLst>
        </pc:spChg>
        <pc:spChg chg="add mod">
          <ac:chgData name="Sun, Kexuan" userId="57e2ebdf-8035-4ff1-95a5-bb6693fd475a" providerId="ADAL" clId="{882D406D-730F-4AF2-9393-1D5AA303EFFD}" dt="2025-03-26T15:13:30.466" v="60" actId="404"/>
          <ac:spMkLst>
            <pc:docMk/>
            <pc:sldMk cId="2519608254" sldId="2147483085"/>
            <ac:spMk id="32" creationId="{5DEA6696-A290-256A-FD74-E7C3714A868F}"/>
          </ac:spMkLst>
        </pc:spChg>
        <pc:spChg chg="add mod">
          <ac:chgData name="Sun, Kexuan" userId="57e2ebdf-8035-4ff1-95a5-bb6693fd475a" providerId="ADAL" clId="{882D406D-730F-4AF2-9393-1D5AA303EFFD}" dt="2025-03-26T15:13:30.466" v="60" actId="404"/>
          <ac:spMkLst>
            <pc:docMk/>
            <pc:sldMk cId="2519608254" sldId="2147483085"/>
            <ac:spMk id="33" creationId="{0D560683-1288-9D6F-A2CE-6495B9C22B51}"/>
          </ac:spMkLst>
        </pc:spChg>
        <pc:spChg chg="add mod">
          <ac:chgData name="Sun, Kexuan" userId="57e2ebdf-8035-4ff1-95a5-bb6693fd475a" providerId="ADAL" clId="{882D406D-730F-4AF2-9393-1D5AA303EFFD}" dt="2025-03-26T15:13:30.466" v="60" actId="404"/>
          <ac:spMkLst>
            <pc:docMk/>
            <pc:sldMk cId="2519608254" sldId="2147483085"/>
            <ac:spMk id="35" creationId="{76F49C97-3E13-BEFB-D0EF-1D4A3BAF33F1}"/>
          </ac:spMkLst>
        </pc:spChg>
        <pc:spChg chg="add mod">
          <ac:chgData name="Sun, Kexuan" userId="57e2ebdf-8035-4ff1-95a5-bb6693fd475a" providerId="ADAL" clId="{882D406D-730F-4AF2-9393-1D5AA303EFFD}" dt="2025-03-26T15:13:30.466" v="60" actId="404"/>
          <ac:spMkLst>
            <pc:docMk/>
            <pc:sldMk cId="2519608254" sldId="2147483085"/>
            <ac:spMk id="36" creationId="{6A511DD1-5D06-F121-C70F-8F8B18C4E0A5}"/>
          </ac:spMkLst>
        </pc:spChg>
        <pc:spChg chg="add mod">
          <ac:chgData name="Sun, Kexuan" userId="57e2ebdf-8035-4ff1-95a5-bb6693fd475a" providerId="ADAL" clId="{882D406D-730F-4AF2-9393-1D5AA303EFFD}" dt="2025-03-27T22:13:55.922" v="1346" actId="14100"/>
          <ac:spMkLst>
            <pc:docMk/>
            <pc:sldMk cId="2519608254" sldId="2147483085"/>
            <ac:spMk id="37" creationId="{1CC929F0-4F8E-2FA4-C8DF-5158E4DBF436}"/>
          </ac:spMkLst>
        </pc:spChg>
        <pc:spChg chg="add mod">
          <ac:chgData name="Sun, Kexuan" userId="57e2ebdf-8035-4ff1-95a5-bb6693fd475a" providerId="ADAL" clId="{882D406D-730F-4AF2-9393-1D5AA303EFFD}" dt="2025-03-26T15:13:30.466" v="60" actId="404"/>
          <ac:spMkLst>
            <pc:docMk/>
            <pc:sldMk cId="2519608254" sldId="2147483085"/>
            <ac:spMk id="39" creationId="{662268A6-431E-7B20-4F94-DDFCEDF4240B}"/>
          </ac:spMkLst>
        </pc:spChg>
        <pc:spChg chg="add mod">
          <ac:chgData name="Sun, Kexuan" userId="57e2ebdf-8035-4ff1-95a5-bb6693fd475a" providerId="ADAL" clId="{882D406D-730F-4AF2-9393-1D5AA303EFFD}" dt="2025-03-26T15:13:30.466" v="60" actId="404"/>
          <ac:spMkLst>
            <pc:docMk/>
            <pc:sldMk cId="2519608254" sldId="2147483085"/>
            <ac:spMk id="40" creationId="{794690DE-B728-34C0-814A-ED0E1F73FDBC}"/>
          </ac:spMkLst>
        </pc:spChg>
        <pc:spChg chg="add mod">
          <ac:chgData name="Sun, Kexuan" userId="57e2ebdf-8035-4ff1-95a5-bb6693fd475a" providerId="ADAL" clId="{882D406D-730F-4AF2-9393-1D5AA303EFFD}" dt="2025-03-28T14:15:56.757" v="2481" actId="164"/>
          <ac:spMkLst>
            <pc:docMk/>
            <pc:sldMk cId="2519608254" sldId="2147483085"/>
            <ac:spMk id="45" creationId="{056AC2D3-E860-CECF-C9DE-3BD18D60226F}"/>
          </ac:spMkLst>
        </pc:spChg>
        <pc:spChg chg="add mod">
          <ac:chgData name="Sun, Kexuan" userId="57e2ebdf-8035-4ff1-95a5-bb6693fd475a" providerId="ADAL" clId="{882D406D-730F-4AF2-9393-1D5AA303EFFD}" dt="2025-03-28T14:15:56.757" v="2481" actId="164"/>
          <ac:spMkLst>
            <pc:docMk/>
            <pc:sldMk cId="2519608254" sldId="2147483085"/>
            <ac:spMk id="46" creationId="{44ACB96B-84EF-AA7B-522D-B103BB823C68}"/>
          </ac:spMkLst>
        </pc:spChg>
        <pc:spChg chg="add mod">
          <ac:chgData name="Sun, Kexuan" userId="57e2ebdf-8035-4ff1-95a5-bb6693fd475a" providerId="ADAL" clId="{882D406D-730F-4AF2-9393-1D5AA303EFFD}" dt="2025-03-28T14:15:56.757" v="2481" actId="164"/>
          <ac:spMkLst>
            <pc:docMk/>
            <pc:sldMk cId="2519608254" sldId="2147483085"/>
            <ac:spMk id="47" creationId="{64DCE55E-2079-0E3E-80DA-BA5216795EB1}"/>
          </ac:spMkLst>
        </pc:spChg>
        <pc:spChg chg="add mod">
          <ac:chgData name="Sun, Kexuan" userId="57e2ebdf-8035-4ff1-95a5-bb6693fd475a" providerId="ADAL" clId="{882D406D-730F-4AF2-9393-1D5AA303EFFD}" dt="2025-03-28T14:17:11.862" v="2512" actId="1076"/>
          <ac:spMkLst>
            <pc:docMk/>
            <pc:sldMk cId="2519608254" sldId="2147483085"/>
            <ac:spMk id="49" creationId="{2AE96B66-84A1-1F9C-DAE2-4F9EB63D18E1}"/>
          </ac:spMkLst>
        </pc:spChg>
        <pc:spChg chg="add mod">
          <ac:chgData name="Sun, Kexuan" userId="57e2ebdf-8035-4ff1-95a5-bb6693fd475a" providerId="ADAL" clId="{882D406D-730F-4AF2-9393-1D5AA303EFFD}" dt="2025-03-28T14:17:13.501" v="2513" actId="571"/>
          <ac:spMkLst>
            <pc:docMk/>
            <pc:sldMk cId="2519608254" sldId="2147483085"/>
            <ac:spMk id="50" creationId="{02588F61-D036-7D54-F430-653B211A1454}"/>
          </ac:spMkLst>
        </pc:spChg>
        <pc:spChg chg="mod">
          <ac:chgData name="Sun, Kexuan" userId="57e2ebdf-8035-4ff1-95a5-bb6693fd475a" providerId="ADAL" clId="{882D406D-730F-4AF2-9393-1D5AA303EFFD}" dt="2025-03-26T15:15:27.819" v="127" actId="404"/>
          <ac:spMkLst>
            <pc:docMk/>
            <pc:sldMk cId="2519608254" sldId="2147483085"/>
            <ac:spMk id="8194" creationId="{3AFF4909-1900-46CD-87F7-AE296C59418F}"/>
          </ac:spMkLst>
        </pc:spChg>
        <pc:grpChg chg="add mod">
          <ac:chgData name="Sun, Kexuan" userId="57e2ebdf-8035-4ff1-95a5-bb6693fd475a" providerId="ADAL" clId="{882D406D-730F-4AF2-9393-1D5AA303EFFD}" dt="2025-03-26T15:13:23.173" v="56" actId="164"/>
          <ac:grpSpMkLst>
            <pc:docMk/>
            <pc:sldMk cId="2519608254" sldId="2147483085"/>
            <ac:grpSpMk id="8" creationId="{095A178F-4617-D72C-C4DF-67FC41774381}"/>
          </ac:grpSpMkLst>
        </pc:grpChg>
        <pc:grpChg chg="add mod">
          <ac:chgData name="Sun, Kexuan" userId="57e2ebdf-8035-4ff1-95a5-bb6693fd475a" providerId="ADAL" clId="{882D406D-730F-4AF2-9393-1D5AA303EFFD}" dt="2025-03-26T15:13:23.173" v="56" actId="164"/>
          <ac:grpSpMkLst>
            <pc:docMk/>
            <pc:sldMk cId="2519608254" sldId="2147483085"/>
            <ac:grpSpMk id="11" creationId="{FDFD7607-5A71-2B4E-A814-9D86A2B5259E}"/>
          </ac:grpSpMkLst>
        </pc:grpChg>
        <pc:grpChg chg="add mod">
          <ac:chgData name="Sun, Kexuan" userId="57e2ebdf-8035-4ff1-95a5-bb6693fd475a" providerId="ADAL" clId="{882D406D-730F-4AF2-9393-1D5AA303EFFD}" dt="2025-03-28T14:16:00.704" v="2484" actId="1076"/>
          <ac:grpSpMkLst>
            <pc:docMk/>
            <pc:sldMk cId="2519608254" sldId="2147483085"/>
            <ac:grpSpMk id="43" creationId="{56F15A62-878C-5E54-84AB-9569A6C564F4}"/>
          </ac:grpSpMkLst>
        </pc:grpChg>
        <pc:grpChg chg="add mod">
          <ac:chgData name="Sun, Kexuan" userId="57e2ebdf-8035-4ff1-95a5-bb6693fd475a" providerId="ADAL" clId="{882D406D-730F-4AF2-9393-1D5AA303EFFD}" dt="2025-03-28T14:16:17.528" v="2489" actId="1076"/>
          <ac:grpSpMkLst>
            <pc:docMk/>
            <pc:sldMk cId="2519608254" sldId="2147483085"/>
            <ac:grpSpMk id="48" creationId="{323E40B2-6ACD-3EFD-5C89-AAAEF3A4F070}"/>
          </ac:grpSpMkLst>
        </pc:grpChg>
        <pc:grpChg chg="del">
          <ac:chgData name="Sun, Kexuan" userId="57e2ebdf-8035-4ff1-95a5-bb6693fd475a" providerId="ADAL" clId="{882D406D-730F-4AF2-9393-1D5AA303EFFD}" dt="2025-03-26T15:12:53.199" v="49" actId="478"/>
          <ac:grpSpMkLst>
            <pc:docMk/>
            <pc:sldMk cId="2519608254" sldId="2147483085"/>
            <ac:grpSpMk id="8276" creationId="{7BD65945-3861-FFB4-5953-26063F1B5FE9}"/>
          </ac:grpSpMkLst>
        </pc:grpChg>
        <pc:cxnChg chg="add mod">
          <ac:chgData name="Sun, Kexuan" userId="57e2ebdf-8035-4ff1-95a5-bb6693fd475a" providerId="ADAL" clId="{882D406D-730F-4AF2-9393-1D5AA303EFFD}" dt="2025-03-26T15:13:23.173" v="56" actId="164"/>
          <ac:cxnSpMkLst>
            <pc:docMk/>
            <pc:sldMk cId="2519608254" sldId="2147483085"/>
            <ac:cxnSpMk id="4" creationId="{27C19CF9-E3D5-21EC-071C-1607DCF9ECCF}"/>
          </ac:cxnSpMkLst>
        </pc:cxnChg>
        <pc:cxnChg chg="add mod">
          <ac:chgData name="Sun, Kexuan" userId="57e2ebdf-8035-4ff1-95a5-bb6693fd475a" providerId="ADAL" clId="{882D406D-730F-4AF2-9393-1D5AA303EFFD}" dt="2025-03-26T15:13:23.173" v="56" actId="164"/>
          <ac:cxnSpMkLst>
            <pc:docMk/>
            <pc:sldMk cId="2519608254" sldId="2147483085"/>
            <ac:cxnSpMk id="5" creationId="{B18C73B6-C7A3-7116-78FD-D028890EFC0D}"/>
          </ac:cxnSpMkLst>
        </pc:cxnChg>
        <pc:cxnChg chg="add mod">
          <ac:chgData name="Sun, Kexuan" userId="57e2ebdf-8035-4ff1-95a5-bb6693fd475a" providerId="ADAL" clId="{882D406D-730F-4AF2-9393-1D5AA303EFFD}" dt="2025-03-26T15:13:23.173" v="56" actId="164"/>
          <ac:cxnSpMkLst>
            <pc:docMk/>
            <pc:sldMk cId="2519608254" sldId="2147483085"/>
            <ac:cxnSpMk id="15" creationId="{08FA1220-A256-6855-E32A-97708C466620}"/>
          </ac:cxnSpMkLst>
        </pc:cxnChg>
        <pc:cxnChg chg="add mod">
          <ac:chgData name="Sun, Kexuan" userId="57e2ebdf-8035-4ff1-95a5-bb6693fd475a" providerId="ADAL" clId="{882D406D-730F-4AF2-9393-1D5AA303EFFD}" dt="2025-03-26T15:13:23.173" v="56" actId="164"/>
          <ac:cxnSpMkLst>
            <pc:docMk/>
            <pc:sldMk cId="2519608254" sldId="2147483085"/>
            <ac:cxnSpMk id="31" creationId="{711BC078-8ADB-D59E-C5C2-7666FD11FE84}"/>
          </ac:cxnSpMkLst>
        </pc:cxnChg>
        <pc:cxnChg chg="add mod">
          <ac:chgData name="Sun, Kexuan" userId="57e2ebdf-8035-4ff1-95a5-bb6693fd475a" providerId="ADAL" clId="{882D406D-730F-4AF2-9393-1D5AA303EFFD}" dt="2025-03-26T15:13:23.173" v="56" actId="164"/>
          <ac:cxnSpMkLst>
            <pc:docMk/>
            <pc:sldMk cId="2519608254" sldId="2147483085"/>
            <ac:cxnSpMk id="34" creationId="{08980BC1-DD9D-835B-E359-F0EBBEEB7D3B}"/>
          </ac:cxnSpMkLst>
        </pc:cxnChg>
        <pc:cxnChg chg="add mod">
          <ac:chgData name="Sun, Kexuan" userId="57e2ebdf-8035-4ff1-95a5-bb6693fd475a" providerId="ADAL" clId="{882D406D-730F-4AF2-9393-1D5AA303EFFD}" dt="2025-03-27T22:13:55.922" v="1346" actId="14100"/>
          <ac:cxnSpMkLst>
            <pc:docMk/>
            <pc:sldMk cId="2519608254" sldId="2147483085"/>
            <ac:cxnSpMk id="38" creationId="{4C92C55F-8D83-D012-C1CF-DA3DA24333DB}"/>
          </ac:cxnSpMkLst>
        </pc:cxnChg>
        <pc:cxnChg chg="add mod">
          <ac:chgData name="Sun, Kexuan" userId="57e2ebdf-8035-4ff1-95a5-bb6693fd475a" providerId="ADAL" clId="{882D406D-730F-4AF2-9393-1D5AA303EFFD}" dt="2025-03-26T15:13:23.173" v="56" actId="164"/>
          <ac:cxnSpMkLst>
            <pc:docMk/>
            <pc:sldMk cId="2519608254" sldId="2147483085"/>
            <ac:cxnSpMk id="41" creationId="{1334B531-B480-07DC-261A-5FDACAAAF515}"/>
          </ac:cxnSpMkLst>
        </pc:cxnChg>
        <pc:cxnChg chg="add mod">
          <ac:chgData name="Sun, Kexuan" userId="57e2ebdf-8035-4ff1-95a5-bb6693fd475a" providerId="ADAL" clId="{882D406D-730F-4AF2-9393-1D5AA303EFFD}" dt="2025-03-26T15:13:23.173" v="56" actId="164"/>
          <ac:cxnSpMkLst>
            <pc:docMk/>
            <pc:sldMk cId="2519608254" sldId="2147483085"/>
            <ac:cxnSpMk id="42" creationId="{06D4AD17-BB55-6717-5A17-BAA5A256C285}"/>
          </ac:cxnSpMkLst>
        </pc:cxnChg>
        <pc:cxnChg chg="mod">
          <ac:chgData name="Sun, Kexuan" userId="57e2ebdf-8035-4ff1-95a5-bb6693fd475a" providerId="ADAL" clId="{882D406D-730F-4AF2-9393-1D5AA303EFFD}" dt="2025-03-26T15:12:53.199" v="49" actId="478"/>
          <ac:cxnSpMkLst>
            <pc:docMk/>
            <pc:sldMk cId="2519608254" sldId="2147483085"/>
            <ac:cxnSpMk id="8224" creationId="{B0D0E314-75E3-E982-3164-5A98CE1F5C0A}"/>
          </ac:cxnSpMkLst>
        </pc:cxnChg>
        <pc:cxnChg chg="mod">
          <ac:chgData name="Sun, Kexuan" userId="57e2ebdf-8035-4ff1-95a5-bb6693fd475a" providerId="ADAL" clId="{882D406D-730F-4AF2-9393-1D5AA303EFFD}" dt="2025-03-26T15:12:53.199" v="49" actId="478"/>
          <ac:cxnSpMkLst>
            <pc:docMk/>
            <pc:sldMk cId="2519608254" sldId="2147483085"/>
            <ac:cxnSpMk id="8227" creationId="{20D333C0-EAA9-B899-98CB-AA6FFB2A74F0}"/>
          </ac:cxnSpMkLst>
        </pc:cxnChg>
        <pc:cxnChg chg="mod">
          <ac:chgData name="Sun, Kexuan" userId="57e2ebdf-8035-4ff1-95a5-bb6693fd475a" providerId="ADAL" clId="{882D406D-730F-4AF2-9393-1D5AA303EFFD}" dt="2025-03-26T15:12:53.199" v="49" actId="478"/>
          <ac:cxnSpMkLst>
            <pc:docMk/>
            <pc:sldMk cId="2519608254" sldId="2147483085"/>
            <ac:cxnSpMk id="8228" creationId="{CD7E7DEB-B0D2-7C31-5632-929F57CB8EB5}"/>
          </ac:cxnSpMkLst>
        </pc:cxnChg>
        <pc:cxnChg chg="mod">
          <ac:chgData name="Sun, Kexuan" userId="57e2ebdf-8035-4ff1-95a5-bb6693fd475a" providerId="ADAL" clId="{882D406D-730F-4AF2-9393-1D5AA303EFFD}" dt="2025-03-26T15:12:53.199" v="49" actId="478"/>
          <ac:cxnSpMkLst>
            <pc:docMk/>
            <pc:sldMk cId="2519608254" sldId="2147483085"/>
            <ac:cxnSpMk id="8229" creationId="{038DBBBB-F389-EEFA-6A34-C46959571964}"/>
          </ac:cxnSpMkLst>
        </pc:cxnChg>
        <pc:cxnChg chg="mod">
          <ac:chgData name="Sun, Kexuan" userId="57e2ebdf-8035-4ff1-95a5-bb6693fd475a" providerId="ADAL" clId="{882D406D-730F-4AF2-9393-1D5AA303EFFD}" dt="2025-03-26T15:12:53.199" v="49" actId="478"/>
          <ac:cxnSpMkLst>
            <pc:docMk/>
            <pc:sldMk cId="2519608254" sldId="2147483085"/>
            <ac:cxnSpMk id="8239" creationId="{A17A5FBC-445F-A627-43BE-5C9CB77A6983}"/>
          </ac:cxnSpMkLst>
        </pc:cxnChg>
        <pc:cxnChg chg="mod">
          <ac:chgData name="Sun, Kexuan" userId="57e2ebdf-8035-4ff1-95a5-bb6693fd475a" providerId="ADAL" clId="{882D406D-730F-4AF2-9393-1D5AA303EFFD}" dt="2025-03-26T15:12:53.199" v="49" actId="478"/>
          <ac:cxnSpMkLst>
            <pc:docMk/>
            <pc:sldMk cId="2519608254" sldId="2147483085"/>
            <ac:cxnSpMk id="8240" creationId="{878E37E0-41DB-F83A-E0F0-3899D6032908}"/>
          </ac:cxnSpMkLst>
        </pc:cxnChg>
        <pc:cxnChg chg="mod">
          <ac:chgData name="Sun, Kexuan" userId="57e2ebdf-8035-4ff1-95a5-bb6693fd475a" providerId="ADAL" clId="{882D406D-730F-4AF2-9393-1D5AA303EFFD}" dt="2025-03-26T15:12:53.199" v="49" actId="478"/>
          <ac:cxnSpMkLst>
            <pc:docMk/>
            <pc:sldMk cId="2519608254" sldId="2147483085"/>
            <ac:cxnSpMk id="8241" creationId="{238A68E1-B66C-D922-132E-0B432D71625B}"/>
          </ac:cxnSpMkLst>
        </pc:cxnChg>
        <pc:cxnChg chg="mod">
          <ac:chgData name="Sun, Kexuan" userId="57e2ebdf-8035-4ff1-95a5-bb6693fd475a" providerId="ADAL" clId="{882D406D-730F-4AF2-9393-1D5AA303EFFD}" dt="2025-03-26T15:12:53.199" v="49" actId="478"/>
          <ac:cxnSpMkLst>
            <pc:docMk/>
            <pc:sldMk cId="2519608254" sldId="2147483085"/>
            <ac:cxnSpMk id="8242" creationId="{11124836-4DB7-48F0-961D-E632757A3696}"/>
          </ac:cxnSpMkLst>
        </pc:cxnChg>
        <pc:cxnChg chg="mod">
          <ac:chgData name="Sun, Kexuan" userId="57e2ebdf-8035-4ff1-95a5-bb6693fd475a" providerId="ADAL" clId="{882D406D-730F-4AF2-9393-1D5AA303EFFD}" dt="2025-03-26T15:12:53.199" v="49" actId="478"/>
          <ac:cxnSpMkLst>
            <pc:docMk/>
            <pc:sldMk cId="2519608254" sldId="2147483085"/>
            <ac:cxnSpMk id="8243" creationId="{B4D2E724-C755-AC81-1B7A-1FDF1131D555}"/>
          </ac:cxnSpMkLst>
        </pc:cxnChg>
        <pc:cxnChg chg="mod">
          <ac:chgData name="Sun, Kexuan" userId="57e2ebdf-8035-4ff1-95a5-bb6693fd475a" providerId="ADAL" clId="{882D406D-730F-4AF2-9393-1D5AA303EFFD}" dt="2025-03-26T15:12:53.199" v="49" actId="478"/>
          <ac:cxnSpMkLst>
            <pc:docMk/>
            <pc:sldMk cId="2519608254" sldId="2147483085"/>
            <ac:cxnSpMk id="8244" creationId="{1BBCF9DB-6919-0927-E3B2-292E7FBF0647}"/>
          </ac:cxnSpMkLst>
        </pc:cxnChg>
        <pc:cxnChg chg="mod">
          <ac:chgData name="Sun, Kexuan" userId="57e2ebdf-8035-4ff1-95a5-bb6693fd475a" providerId="ADAL" clId="{882D406D-730F-4AF2-9393-1D5AA303EFFD}" dt="2025-03-26T15:12:53.199" v="49" actId="478"/>
          <ac:cxnSpMkLst>
            <pc:docMk/>
            <pc:sldMk cId="2519608254" sldId="2147483085"/>
            <ac:cxnSpMk id="8245" creationId="{93F226C9-1D6E-02FD-217E-14F9D3BF9F04}"/>
          </ac:cxnSpMkLst>
        </pc:cxnChg>
        <pc:cxnChg chg="mod">
          <ac:chgData name="Sun, Kexuan" userId="57e2ebdf-8035-4ff1-95a5-bb6693fd475a" providerId="ADAL" clId="{882D406D-730F-4AF2-9393-1D5AA303EFFD}" dt="2025-03-26T15:12:53.199" v="49" actId="478"/>
          <ac:cxnSpMkLst>
            <pc:docMk/>
            <pc:sldMk cId="2519608254" sldId="2147483085"/>
            <ac:cxnSpMk id="8246" creationId="{491E2A8A-4120-C7A8-95AF-E11ACEE46F9C}"/>
          </ac:cxnSpMkLst>
        </pc:cxnChg>
        <pc:cxnChg chg="mod">
          <ac:chgData name="Sun, Kexuan" userId="57e2ebdf-8035-4ff1-95a5-bb6693fd475a" providerId="ADAL" clId="{882D406D-730F-4AF2-9393-1D5AA303EFFD}" dt="2025-03-26T15:12:53.199" v="49" actId="478"/>
          <ac:cxnSpMkLst>
            <pc:docMk/>
            <pc:sldMk cId="2519608254" sldId="2147483085"/>
            <ac:cxnSpMk id="8247" creationId="{9E3C8338-B7EF-4C7C-F9C7-3638BB9AB2B2}"/>
          </ac:cxnSpMkLst>
        </pc:cxnChg>
        <pc:cxnChg chg="mod">
          <ac:chgData name="Sun, Kexuan" userId="57e2ebdf-8035-4ff1-95a5-bb6693fd475a" providerId="ADAL" clId="{882D406D-730F-4AF2-9393-1D5AA303EFFD}" dt="2025-03-26T15:12:53.199" v="49" actId="478"/>
          <ac:cxnSpMkLst>
            <pc:docMk/>
            <pc:sldMk cId="2519608254" sldId="2147483085"/>
            <ac:cxnSpMk id="8250" creationId="{9322C1C0-4C7A-BE9C-A5AC-917598586A4E}"/>
          </ac:cxnSpMkLst>
        </pc:cxnChg>
        <pc:cxnChg chg="mod">
          <ac:chgData name="Sun, Kexuan" userId="57e2ebdf-8035-4ff1-95a5-bb6693fd475a" providerId="ADAL" clId="{882D406D-730F-4AF2-9393-1D5AA303EFFD}" dt="2025-03-26T15:12:53.199" v="49" actId="478"/>
          <ac:cxnSpMkLst>
            <pc:docMk/>
            <pc:sldMk cId="2519608254" sldId="2147483085"/>
            <ac:cxnSpMk id="8251" creationId="{7CC128BC-E2C5-DECC-0437-6F98A121C665}"/>
          </ac:cxnSpMkLst>
        </pc:cxnChg>
        <pc:cxnChg chg="mod">
          <ac:chgData name="Sun, Kexuan" userId="57e2ebdf-8035-4ff1-95a5-bb6693fd475a" providerId="ADAL" clId="{882D406D-730F-4AF2-9393-1D5AA303EFFD}" dt="2025-03-26T15:12:53.199" v="49" actId="478"/>
          <ac:cxnSpMkLst>
            <pc:docMk/>
            <pc:sldMk cId="2519608254" sldId="2147483085"/>
            <ac:cxnSpMk id="8257" creationId="{29FC9FA8-8EE5-2A41-0211-D8877353C4D4}"/>
          </ac:cxnSpMkLst>
        </pc:cxnChg>
        <pc:cxnChg chg="mod">
          <ac:chgData name="Sun, Kexuan" userId="57e2ebdf-8035-4ff1-95a5-bb6693fd475a" providerId="ADAL" clId="{882D406D-730F-4AF2-9393-1D5AA303EFFD}" dt="2025-03-26T15:12:53.199" v="49" actId="478"/>
          <ac:cxnSpMkLst>
            <pc:docMk/>
            <pc:sldMk cId="2519608254" sldId="2147483085"/>
            <ac:cxnSpMk id="8270" creationId="{9B14A6C9-120D-2F6B-DFEC-8680B6019EEF}"/>
          </ac:cxnSpMkLst>
        </pc:cxnChg>
        <pc:cxnChg chg="mod">
          <ac:chgData name="Sun, Kexuan" userId="57e2ebdf-8035-4ff1-95a5-bb6693fd475a" providerId="ADAL" clId="{882D406D-730F-4AF2-9393-1D5AA303EFFD}" dt="2025-03-26T15:12:53.199" v="49" actId="478"/>
          <ac:cxnSpMkLst>
            <pc:docMk/>
            <pc:sldMk cId="2519608254" sldId="2147483085"/>
            <ac:cxnSpMk id="8271" creationId="{AA5B61BE-24D9-48D7-51B5-12EB96ADDA9E}"/>
          </ac:cxnSpMkLst>
        </pc:cxnChg>
        <pc:cxnChg chg="mod">
          <ac:chgData name="Sun, Kexuan" userId="57e2ebdf-8035-4ff1-95a5-bb6693fd475a" providerId="ADAL" clId="{882D406D-730F-4AF2-9393-1D5AA303EFFD}" dt="2025-03-26T15:12:53.199" v="49" actId="478"/>
          <ac:cxnSpMkLst>
            <pc:docMk/>
            <pc:sldMk cId="2519608254" sldId="2147483085"/>
            <ac:cxnSpMk id="8272" creationId="{049B19F5-0B9B-F9D2-EE41-BF6B502BAE9E}"/>
          </ac:cxnSpMkLst>
        </pc:cxnChg>
        <pc:cxnChg chg="mod">
          <ac:chgData name="Sun, Kexuan" userId="57e2ebdf-8035-4ff1-95a5-bb6693fd475a" providerId="ADAL" clId="{882D406D-730F-4AF2-9393-1D5AA303EFFD}" dt="2025-03-26T15:12:53.199" v="49" actId="478"/>
          <ac:cxnSpMkLst>
            <pc:docMk/>
            <pc:sldMk cId="2519608254" sldId="2147483085"/>
            <ac:cxnSpMk id="8273" creationId="{99839005-62EF-D29E-663B-5FF5B11654ED}"/>
          </ac:cxnSpMkLst>
        </pc:cxnChg>
      </pc:sldChg>
      <pc:sldChg chg="addSp delSp modSp new mod">
        <pc:chgData name="Sun, Kexuan" userId="57e2ebdf-8035-4ff1-95a5-bb6693fd475a" providerId="ADAL" clId="{882D406D-730F-4AF2-9393-1D5AA303EFFD}" dt="2025-03-28T15:16:29.125" v="3164" actId="20577"/>
        <pc:sldMkLst>
          <pc:docMk/>
          <pc:sldMk cId="3930690553" sldId="2147483086"/>
        </pc:sldMkLst>
        <pc:spChg chg="mod">
          <ac:chgData name="Sun, Kexuan" userId="57e2ebdf-8035-4ff1-95a5-bb6693fd475a" providerId="ADAL" clId="{882D406D-730F-4AF2-9393-1D5AA303EFFD}" dt="2025-03-26T15:15:33.162" v="135" actId="404"/>
          <ac:spMkLst>
            <pc:docMk/>
            <pc:sldMk cId="3930690553" sldId="2147483086"/>
            <ac:spMk id="2" creationId="{1BA869CC-70AC-6682-C291-8D5D00AE2BC9}"/>
          </ac:spMkLst>
        </pc:spChg>
        <pc:spChg chg="del">
          <ac:chgData name="Sun, Kexuan" userId="57e2ebdf-8035-4ff1-95a5-bb6693fd475a" providerId="ADAL" clId="{882D406D-730F-4AF2-9393-1D5AA303EFFD}" dt="2025-03-26T15:13:41.846" v="62" actId="478"/>
          <ac:spMkLst>
            <pc:docMk/>
            <pc:sldMk cId="3930690553" sldId="2147483086"/>
            <ac:spMk id="3" creationId="{48E6CB12-09FE-73AF-60D8-536A612E3E48}"/>
          </ac:spMkLst>
        </pc:spChg>
        <pc:graphicFrameChg chg="add mod modGraphic">
          <ac:chgData name="Sun, Kexuan" userId="57e2ebdf-8035-4ff1-95a5-bb6693fd475a" providerId="ADAL" clId="{882D406D-730F-4AF2-9393-1D5AA303EFFD}" dt="2025-03-28T15:16:29.125" v="3164" actId="20577"/>
          <ac:graphicFrameMkLst>
            <pc:docMk/>
            <pc:sldMk cId="3930690553" sldId="2147483086"/>
            <ac:graphicFrameMk id="4" creationId="{78E85789-6867-388F-DEBC-1937C05593F1}"/>
          </ac:graphicFrameMkLst>
        </pc:graphicFrameChg>
      </pc:sldChg>
      <pc:sldChg chg="addSp delSp modSp new mod">
        <pc:chgData name="Sun, Kexuan" userId="57e2ebdf-8035-4ff1-95a5-bb6693fd475a" providerId="ADAL" clId="{882D406D-730F-4AF2-9393-1D5AA303EFFD}" dt="2025-03-28T15:28:07.751" v="3205" actId="20577"/>
        <pc:sldMkLst>
          <pc:docMk/>
          <pc:sldMk cId="2052270054" sldId="2147483087"/>
        </pc:sldMkLst>
        <pc:spChg chg="mod">
          <ac:chgData name="Sun, Kexuan" userId="57e2ebdf-8035-4ff1-95a5-bb6693fd475a" providerId="ADAL" clId="{882D406D-730F-4AF2-9393-1D5AA303EFFD}" dt="2025-03-26T15:16:02.366" v="149" actId="1076"/>
          <ac:spMkLst>
            <pc:docMk/>
            <pc:sldMk cId="2052270054" sldId="2147483087"/>
            <ac:spMk id="2" creationId="{2490AFA3-58D1-D004-2EBF-5903A0DF1938}"/>
          </ac:spMkLst>
        </pc:spChg>
        <pc:spChg chg="del">
          <ac:chgData name="Sun, Kexuan" userId="57e2ebdf-8035-4ff1-95a5-bb6693fd475a" providerId="ADAL" clId="{882D406D-730F-4AF2-9393-1D5AA303EFFD}" dt="2025-03-26T15:15:45.542" v="137" actId="478"/>
          <ac:spMkLst>
            <pc:docMk/>
            <pc:sldMk cId="2052270054" sldId="2147483087"/>
            <ac:spMk id="3" creationId="{6F2372A0-8E2E-E883-3C8E-EE3D57BEDC5F}"/>
          </ac:spMkLst>
        </pc:spChg>
        <pc:spChg chg="add mod">
          <ac:chgData name="Sun, Kexuan" userId="57e2ebdf-8035-4ff1-95a5-bb6693fd475a" providerId="ADAL" clId="{882D406D-730F-4AF2-9393-1D5AA303EFFD}" dt="2025-03-26T15:15:48.305" v="139" actId="1076"/>
          <ac:spMkLst>
            <pc:docMk/>
            <pc:sldMk cId="2052270054" sldId="2147483087"/>
            <ac:spMk id="5" creationId="{EE3F0A48-D4EC-E8D9-A8B8-277EC8BE2675}"/>
          </ac:spMkLst>
        </pc:spChg>
        <pc:graphicFrameChg chg="add mod modGraphic">
          <ac:chgData name="Sun, Kexuan" userId="57e2ebdf-8035-4ff1-95a5-bb6693fd475a" providerId="ADAL" clId="{882D406D-730F-4AF2-9393-1D5AA303EFFD}" dt="2025-03-28T15:28:07.751" v="3205" actId="20577"/>
          <ac:graphicFrameMkLst>
            <pc:docMk/>
            <pc:sldMk cId="2052270054" sldId="2147483087"/>
            <ac:graphicFrameMk id="4" creationId="{AFC61237-7464-51D7-6E97-FC98596E9DC9}"/>
          </ac:graphicFrameMkLst>
        </pc:graphicFrameChg>
      </pc:sldChg>
      <pc:sldChg chg="addSp delSp modSp new mod">
        <pc:chgData name="Sun, Kexuan" userId="57e2ebdf-8035-4ff1-95a5-bb6693fd475a" providerId="ADAL" clId="{882D406D-730F-4AF2-9393-1D5AA303EFFD}" dt="2025-03-28T15:27:59.718" v="3173" actId="20577"/>
        <pc:sldMkLst>
          <pc:docMk/>
          <pc:sldMk cId="3339194832" sldId="2147483088"/>
        </pc:sldMkLst>
        <pc:spChg chg="mod">
          <ac:chgData name="Sun, Kexuan" userId="57e2ebdf-8035-4ff1-95a5-bb6693fd475a" providerId="ADAL" clId="{882D406D-730F-4AF2-9393-1D5AA303EFFD}" dt="2025-03-26T15:18:05.697" v="203" actId="1076"/>
          <ac:spMkLst>
            <pc:docMk/>
            <pc:sldMk cId="3339194832" sldId="2147483088"/>
            <ac:spMk id="2" creationId="{9BAE8A8C-EBAE-6A85-F543-5E0EC5BB851B}"/>
          </ac:spMkLst>
        </pc:spChg>
        <pc:spChg chg="del">
          <ac:chgData name="Sun, Kexuan" userId="57e2ebdf-8035-4ff1-95a5-bb6693fd475a" providerId="ADAL" clId="{882D406D-730F-4AF2-9393-1D5AA303EFFD}" dt="2025-03-26T15:16:10.652" v="151" actId="478"/>
          <ac:spMkLst>
            <pc:docMk/>
            <pc:sldMk cId="3339194832" sldId="2147483088"/>
            <ac:spMk id="3" creationId="{736701E7-60B6-29C3-870D-59E0E4BD0BF2}"/>
          </ac:spMkLst>
        </pc:spChg>
        <pc:spChg chg="add mod">
          <ac:chgData name="Sun, Kexuan" userId="57e2ebdf-8035-4ff1-95a5-bb6693fd475a" providerId="ADAL" clId="{882D406D-730F-4AF2-9393-1D5AA303EFFD}" dt="2025-03-26T15:17:45.117" v="193" actId="1035"/>
          <ac:spMkLst>
            <pc:docMk/>
            <pc:sldMk cId="3339194832" sldId="2147483088"/>
            <ac:spMk id="5" creationId="{B96102EE-C2D9-B0B7-46C7-AE2CDC5C31AC}"/>
          </ac:spMkLst>
        </pc:spChg>
        <pc:spChg chg="add mod">
          <ac:chgData name="Sun, Kexuan" userId="57e2ebdf-8035-4ff1-95a5-bb6693fd475a" providerId="ADAL" clId="{882D406D-730F-4AF2-9393-1D5AA303EFFD}" dt="2025-03-26T15:17:45.117" v="193" actId="1035"/>
          <ac:spMkLst>
            <pc:docMk/>
            <pc:sldMk cId="3339194832" sldId="2147483088"/>
            <ac:spMk id="6" creationId="{5626A53A-E588-0BDE-BAE3-A530390EE993}"/>
          </ac:spMkLst>
        </pc:spChg>
        <pc:spChg chg="mod">
          <ac:chgData name="Sun, Kexuan" userId="57e2ebdf-8035-4ff1-95a5-bb6693fd475a" providerId="ADAL" clId="{882D406D-730F-4AF2-9393-1D5AA303EFFD}" dt="2025-03-26T15:17:45.117" v="193" actId="1035"/>
          <ac:spMkLst>
            <pc:docMk/>
            <pc:sldMk cId="3339194832" sldId="2147483088"/>
            <ac:spMk id="8" creationId="{78A4344D-7E40-CBE7-02C9-96EFD3C5B285}"/>
          </ac:spMkLst>
        </pc:spChg>
        <pc:spChg chg="mod">
          <ac:chgData name="Sun, Kexuan" userId="57e2ebdf-8035-4ff1-95a5-bb6693fd475a" providerId="ADAL" clId="{882D406D-730F-4AF2-9393-1D5AA303EFFD}" dt="2025-03-26T15:17:45.117" v="193" actId="1035"/>
          <ac:spMkLst>
            <pc:docMk/>
            <pc:sldMk cId="3339194832" sldId="2147483088"/>
            <ac:spMk id="9" creationId="{52BE845A-5C63-35E5-5C55-6004A4AB2130}"/>
          </ac:spMkLst>
        </pc:spChg>
        <pc:spChg chg="mod">
          <ac:chgData name="Sun, Kexuan" userId="57e2ebdf-8035-4ff1-95a5-bb6693fd475a" providerId="ADAL" clId="{882D406D-730F-4AF2-9393-1D5AA303EFFD}" dt="2025-03-26T15:17:45.117" v="193" actId="1035"/>
          <ac:spMkLst>
            <pc:docMk/>
            <pc:sldMk cId="3339194832" sldId="2147483088"/>
            <ac:spMk id="11" creationId="{A46FDFAA-84F4-5E04-D981-F71DF572BEFC}"/>
          </ac:spMkLst>
        </pc:spChg>
        <pc:spChg chg="mod">
          <ac:chgData name="Sun, Kexuan" userId="57e2ebdf-8035-4ff1-95a5-bb6693fd475a" providerId="ADAL" clId="{882D406D-730F-4AF2-9393-1D5AA303EFFD}" dt="2025-03-26T15:17:45.117" v="193" actId="1035"/>
          <ac:spMkLst>
            <pc:docMk/>
            <pc:sldMk cId="3339194832" sldId="2147483088"/>
            <ac:spMk id="12" creationId="{9E8863FA-368D-F4A4-AEC7-81DE050CCC7F}"/>
          </ac:spMkLst>
        </pc:spChg>
        <pc:spChg chg="add mod">
          <ac:chgData name="Sun, Kexuan" userId="57e2ebdf-8035-4ff1-95a5-bb6693fd475a" providerId="ADAL" clId="{882D406D-730F-4AF2-9393-1D5AA303EFFD}" dt="2025-03-26T15:17:45.117" v="193" actId="1035"/>
          <ac:spMkLst>
            <pc:docMk/>
            <pc:sldMk cId="3339194832" sldId="2147483088"/>
            <ac:spMk id="13" creationId="{834323DF-E9C9-427C-219A-90E110EC5DA4}"/>
          </ac:spMkLst>
        </pc:spChg>
        <pc:spChg chg="add mod">
          <ac:chgData name="Sun, Kexuan" userId="57e2ebdf-8035-4ff1-95a5-bb6693fd475a" providerId="ADAL" clId="{882D406D-730F-4AF2-9393-1D5AA303EFFD}" dt="2025-03-26T15:17:45.117" v="193" actId="1035"/>
          <ac:spMkLst>
            <pc:docMk/>
            <pc:sldMk cId="3339194832" sldId="2147483088"/>
            <ac:spMk id="14" creationId="{66E483D3-E6B5-C28E-208F-EBF308B9813D}"/>
          </ac:spMkLst>
        </pc:spChg>
        <pc:spChg chg="add mod">
          <ac:chgData name="Sun, Kexuan" userId="57e2ebdf-8035-4ff1-95a5-bb6693fd475a" providerId="ADAL" clId="{882D406D-730F-4AF2-9393-1D5AA303EFFD}" dt="2025-03-26T15:17:45.117" v="193" actId="1035"/>
          <ac:spMkLst>
            <pc:docMk/>
            <pc:sldMk cId="3339194832" sldId="2147483088"/>
            <ac:spMk id="15" creationId="{8BB77565-4221-94C3-9C99-C736060C093E}"/>
          </ac:spMkLst>
        </pc:spChg>
        <pc:spChg chg="add mod">
          <ac:chgData name="Sun, Kexuan" userId="57e2ebdf-8035-4ff1-95a5-bb6693fd475a" providerId="ADAL" clId="{882D406D-730F-4AF2-9393-1D5AA303EFFD}" dt="2025-03-26T15:17:45.117" v="193" actId="1035"/>
          <ac:spMkLst>
            <pc:docMk/>
            <pc:sldMk cId="3339194832" sldId="2147483088"/>
            <ac:spMk id="16" creationId="{7CB04404-4F8C-465D-588E-9607FE20727E}"/>
          </ac:spMkLst>
        </pc:spChg>
        <pc:spChg chg="add mod">
          <ac:chgData name="Sun, Kexuan" userId="57e2ebdf-8035-4ff1-95a5-bb6693fd475a" providerId="ADAL" clId="{882D406D-730F-4AF2-9393-1D5AA303EFFD}" dt="2025-03-26T15:17:45.117" v="193" actId="1035"/>
          <ac:spMkLst>
            <pc:docMk/>
            <pc:sldMk cId="3339194832" sldId="2147483088"/>
            <ac:spMk id="17" creationId="{ECBAB3C0-A301-BD74-B9D4-5D10207823E1}"/>
          </ac:spMkLst>
        </pc:spChg>
        <pc:spChg chg="add mod">
          <ac:chgData name="Sun, Kexuan" userId="57e2ebdf-8035-4ff1-95a5-bb6693fd475a" providerId="ADAL" clId="{882D406D-730F-4AF2-9393-1D5AA303EFFD}" dt="2025-03-26T15:17:45.117" v="193" actId="1035"/>
          <ac:spMkLst>
            <pc:docMk/>
            <pc:sldMk cId="3339194832" sldId="2147483088"/>
            <ac:spMk id="18" creationId="{C8CA2341-D0BF-D599-5F83-83B22F587C9B}"/>
          </ac:spMkLst>
        </pc:spChg>
        <pc:spChg chg="add mod">
          <ac:chgData name="Sun, Kexuan" userId="57e2ebdf-8035-4ff1-95a5-bb6693fd475a" providerId="ADAL" clId="{882D406D-730F-4AF2-9393-1D5AA303EFFD}" dt="2025-03-26T15:17:45.117" v="193" actId="1035"/>
          <ac:spMkLst>
            <pc:docMk/>
            <pc:sldMk cId="3339194832" sldId="2147483088"/>
            <ac:spMk id="19" creationId="{A829D908-D6FC-34AA-7F0C-93A21FCE86FC}"/>
          </ac:spMkLst>
        </pc:spChg>
        <pc:spChg chg="add mod">
          <ac:chgData name="Sun, Kexuan" userId="57e2ebdf-8035-4ff1-95a5-bb6693fd475a" providerId="ADAL" clId="{882D406D-730F-4AF2-9393-1D5AA303EFFD}" dt="2025-03-26T15:17:45.117" v="193" actId="1035"/>
          <ac:spMkLst>
            <pc:docMk/>
            <pc:sldMk cId="3339194832" sldId="2147483088"/>
            <ac:spMk id="20" creationId="{B5E68C64-271A-46FA-4AD1-6EB09F15298E}"/>
          </ac:spMkLst>
        </pc:spChg>
        <pc:spChg chg="add mod">
          <ac:chgData name="Sun, Kexuan" userId="57e2ebdf-8035-4ff1-95a5-bb6693fd475a" providerId="ADAL" clId="{882D406D-730F-4AF2-9393-1D5AA303EFFD}" dt="2025-03-28T14:16:52.966" v="2507" actId="14100"/>
          <ac:spMkLst>
            <pc:docMk/>
            <pc:sldMk cId="3339194832" sldId="2147483088"/>
            <ac:spMk id="21" creationId="{B0E739D7-7964-3D09-B09F-87823E7CD4C5}"/>
          </ac:spMkLst>
        </pc:spChg>
        <pc:spChg chg="add mod">
          <ac:chgData name="Sun, Kexuan" userId="57e2ebdf-8035-4ff1-95a5-bb6693fd475a" providerId="ADAL" clId="{882D406D-730F-4AF2-9393-1D5AA303EFFD}" dt="2025-03-28T14:16:48.811" v="2506" actId="14100"/>
          <ac:spMkLst>
            <pc:docMk/>
            <pc:sldMk cId="3339194832" sldId="2147483088"/>
            <ac:spMk id="22" creationId="{D31BF14E-A15E-E30A-0B64-6CED623DA73A}"/>
          </ac:spMkLst>
        </pc:spChg>
        <pc:spChg chg="add mod">
          <ac:chgData name="Sun, Kexuan" userId="57e2ebdf-8035-4ff1-95a5-bb6693fd475a" providerId="ADAL" clId="{882D406D-730F-4AF2-9393-1D5AA303EFFD}" dt="2025-03-28T14:16:55.749" v="2508" actId="14100"/>
          <ac:spMkLst>
            <pc:docMk/>
            <pc:sldMk cId="3339194832" sldId="2147483088"/>
            <ac:spMk id="23" creationId="{773AC6FA-5938-23E0-9A90-87FEECCC5C3D}"/>
          </ac:spMkLst>
        </pc:spChg>
        <pc:spChg chg="add mod">
          <ac:chgData name="Sun, Kexuan" userId="57e2ebdf-8035-4ff1-95a5-bb6693fd475a" providerId="ADAL" clId="{882D406D-730F-4AF2-9393-1D5AA303EFFD}" dt="2025-03-26T15:17:45.117" v="193" actId="1035"/>
          <ac:spMkLst>
            <pc:docMk/>
            <pc:sldMk cId="3339194832" sldId="2147483088"/>
            <ac:spMk id="24" creationId="{938951BD-3589-F6BD-E89F-E77DB47C6681}"/>
          </ac:spMkLst>
        </pc:spChg>
        <pc:spChg chg="add mod">
          <ac:chgData name="Sun, Kexuan" userId="57e2ebdf-8035-4ff1-95a5-bb6693fd475a" providerId="ADAL" clId="{882D406D-730F-4AF2-9393-1D5AA303EFFD}" dt="2025-03-26T15:17:45.117" v="193" actId="1035"/>
          <ac:spMkLst>
            <pc:docMk/>
            <pc:sldMk cId="3339194832" sldId="2147483088"/>
            <ac:spMk id="25" creationId="{8E062A12-1CA4-0212-3FC6-451810E30AB2}"/>
          </ac:spMkLst>
        </pc:spChg>
        <pc:spChg chg="add mod">
          <ac:chgData name="Sun, Kexuan" userId="57e2ebdf-8035-4ff1-95a5-bb6693fd475a" providerId="ADAL" clId="{882D406D-730F-4AF2-9393-1D5AA303EFFD}" dt="2025-03-26T15:17:45.117" v="193" actId="1035"/>
          <ac:spMkLst>
            <pc:docMk/>
            <pc:sldMk cId="3339194832" sldId="2147483088"/>
            <ac:spMk id="26" creationId="{76464CA3-5308-C67F-1E1C-4417655D3217}"/>
          </ac:spMkLst>
        </pc:spChg>
        <pc:spChg chg="add mod">
          <ac:chgData name="Sun, Kexuan" userId="57e2ebdf-8035-4ff1-95a5-bb6693fd475a" providerId="ADAL" clId="{882D406D-730F-4AF2-9393-1D5AA303EFFD}" dt="2025-03-26T15:17:45.117" v="193" actId="1035"/>
          <ac:spMkLst>
            <pc:docMk/>
            <pc:sldMk cId="3339194832" sldId="2147483088"/>
            <ac:spMk id="27" creationId="{0922A1E6-7FE2-3E4E-913E-38724E8F7069}"/>
          </ac:spMkLst>
        </pc:spChg>
        <pc:spChg chg="add mod">
          <ac:chgData name="Sun, Kexuan" userId="57e2ebdf-8035-4ff1-95a5-bb6693fd475a" providerId="ADAL" clId="{882D406D-730F-4AF2-9393-1D5AA303EFFD}" dt="2025-03-26T15:17:45.117" v="193" actId="1035"/>
          <ac:spMkLst>
            <pc:docMk/>
            <pc:sldMk cId="3339194832" sldId="2147483088"/>
            <ac:spMk id="28" creationId="{BE89F70A-2613-A74E-7752-ED50DCC9AEBD}"/>
          </ac:spMkLst>
        </pc:spChg>
        <pc:spChg chg="add mod">
          <ac:chgData name="Sun, Kexuan" userId="57e2ebdf-8035-4ff1-95a5-bb6693fd475a" providerId="ADAL" clId="{882D406D-730F-4AF2-9393-1D5AA303EFFD}" dt="2025-03-26T15:17:45.117" v="193" actId="1035"/>
          <ac:spMkLst>
            <pc:docMk/>
            <pc:sldMk cId="3339194832" sldId="2147483088"/>
            <ac:spMk id="29" creationId="{F939DC31-B7F8-7DDF-AF0E-3D3A01D77D07}"/>
          </ac:spMkLst>
        </pc:spChg>
        <pc:spChg chg="add mod">
          <ac:chgData name="Sun, Kexuan" userId="57e2ebdf-8035-4ff1-95a5-bb6693fd475a" providerId="ADAL" clId="{882D406D-730F-4AF2-9393-1D5AA303EFFD}" dt="2025-03-26T15:17:45.117" v="193" actId="1035"/>
          <ac:spMkLst>
            <pc:docMk/>
            <pc:sldMk cId="3339194832" sldId="2147483088"/>
            <ac:spMk id="30" creationId="{07075F96-979C-0A74-A632-EC7C7A761C8C}"/>
          </ac:spMkLst>
        </pc:spChg>
        <pc:spChg chg="add mod">
          <ac:chgData name="Sun, Kexuan" userId="57e2ebdf-8035-4ff1-95a5-bb6693fd475a" providerId="ADAL" clId="{882D406D-730F-4AF2-9393-1D5AA303EFFD}" dt="2025-03-28T15:27:59.718" v="3173" actId="20577"/>
          <ac:spMkLst>
            <pc:docMk/>
            <pc:sldMk cId="3339194832" sldId="2147483088"/>
            <ac:spMk id="31" creationId="{3B220B71-7C7D-34AB-0647-C1CBB3460120}"/>
          </ac:spMkLst>
        </pc:spChg>
        <pc:spChg chg="add mod">
          <ac:chgData name="Sun, Kexuan" userId="57e2ebdf-8035-4ff1-95a5-bb6693fd475a" providerId="ADAL" clId="{882D406D-730F-4AF2-9393-1D5AA303EFFD}" dt="2025-03-26T15:17:45.117" v="193" actId="1035"/>
          <ac:spMkLst>
            <pc:docMk/>
            <pc:sldMk cId="3339194832" sldId="2147483088"/>
            <ac:spMk id="32" creationId="{AD748662-3C3D-6B36-F3C7-07F37B8F694C}"/>
          </ac:spMkLst>
        </pc:spChg>
        <pc:spChg chg="add mod">
          <ac:chgData name="Sun, Kexuan" userId="57e2ebdf-8035-4ff1-95a5-bb6693fd475a" providerId="ADAL" clId="{882D406D-730F-4AF2-9393-1D5AA303EFFD}" dt="2025-03-26T15:17:45.117" v="193" actId="1035"/>
          <ac:spMkLst>
            <pc:docMk/>
            <pc:sldMk cId="3339194832" sldId="2147483088"/>
            <ac:spMk id="33" creationId="{46259C96-CFCC-ED15-091B-032E682BA83D}"/>
          </ac:spMkLst>
        </pc:spChg>
        <pc:spChg chg="add mod">
          <ac:chgData name="Sun, Kexuan" userId="57e2ebdf-8035-4ff1-95a5-bb6693fd475a" providerId="ADAL" clId="{882D406D-730F-4AF2-9393-1D5AA303EFFD}" dt="2025-03-26T15:17:45.117" v="193" actId="1035"/>
          <ac:spMkLst>
            <pc:docMk/>
            <pc:sldMk cId="3339194832" sldId="2147483088"/>
            <ac:spMk id="34" creationId="{261C7A66-CF77-6EF5-BE29-6E769165D65C}"/>
          </ac:spMkLst>
        </pc:spChg>
        <pc:spChg chg="add mod">
          <ac:chgData name="Sun, Kexuan" userId="57e2ebdf-8035-4ff1-95a5-bb6693fd475a" providerId="ADAL" clId="{882D406D-730F-4AF2-9393-1D5AA303EFFD}" dt="2025-03-26T15:17:45.117" v="193" actId="1035"/>
          <ac:spMkLst>
            <pc:docMk/>
            <pc:sldMk cId="3339194832" sldId="2147483088"/>
            <ac:spMk id="35" creationId="{FF303B23-8F24-EB7A-3424-D52837053D38}"/>
          </ac:spMkLst>
        </pc:spChg>
        <pc:spChg chg="add mod">
          <ac:chgData name="Sun, Kexuan" userId="57e2ebdf-8035-4ff1-95a5-bb6693fd475a" providerId="ADAL" clId="{882D406D-730F-4AF2-9393-1D5AA303EFFD}" dt="2025-03-26T15:17:45.117" v="193" actId="1035"/>
          <ac:spMkLst>
            <pc:docMk/>
            <pc:sldMk cId="3339194832" sldId="2147483088"/>
            <ac:spMk id="36" creationId="{9B764E18-17EC-85E8-C13E-EB08A0216EF3}"/>
          </ac:spMkLst>
        </pc:spChg>
        <pc:spChg chg="add mod">
          <ac:chgData name="Sun, Kexuan" userId="57e2ebdf-8035-4ff1-95a5-bb6693fd475a" providerId="ADAL" clId="{882D406D-730F-4AF2-9393-1D5AA303EFFD}" dt="2025-03-26T15:17:15.747" v="173" actId="20577"/>
          <ac:spMkLst>
            <pc:docMk/>
            <pc:sldMk cId="3339194832" sldId="2147483088"/>
            <ac:spMk id="37" creationId="{D87D6A3A-D9A9-368B-6AF0-63AF6510F88B}"/>
          </ac:spMkLst>
        </pc:spChg>
        <pc:spChg chg="add mod">
          <ac:chgData name="Sun, Kexuan" userId="57e2ebdf-8035-4ff1-95a5-bb6693fd475a" providerId="ADAL" clId="{882D406D-730F-4AF2-9393-1D5AA303EFFD}" dt="2025-03-26T15:17:11.762" v="171" actId="1036"/>
          <ac:spMkLst>
            <pc:docMk/>
            <pc:sldMk cId="3339194832" sldId="2147483088"/>
            <ac:spMk id="38" creationId="{7FD4852A-061C-6C87-5181-D42D615DC729}"/>
          </ac:spMkLst>
        </pc:spChg>
        <pc:spChg chg="add mod">
          <ac:chgData name="Sun, Kexuan" userId="57e2ebdf-8035-4ff1-95a5-bb6693fd475a" providerId="ADAL" clId="{882D406D-730F-4AF2-9393-1D5AA303EFFD}" dt="2025-03-26T15:17:45.117" v="193" actId="1035"/>
          <ac:spMkLst>
            <pc:docMk/>
            <pc:sldMk cId="3339194832" sldId="2147483088"/>
            <ac:spMk id="39" creationId="{2972620E-48A3-605B-5E24-D1E87931B770}"/>
          </ac:spMkLst>
        </pc:spChg>
        <pc:spChg chg="add mod">
          <ac:chgData name="Sun, Kexuan" userId="57e2ebdf-8035-4ff1-95a5-bb6693fd475a" providerId="ADAL" clId="{882D406D-730F-4AF2-9393-1D5AA303EFFD}" dt="2025-03-26T15:16:45.324" v="160" actId="1076"/>
          <ac:spMkLst>
            <pc:docMk/>
            <pc:sldMk cId="3339194832" sldId="2147483088"/>
            <ac:spMk id="41" creationId="{69B2EAAF-DA8C-F6E6-EF4C-9CAF311852DB}"/>
          </ac:spMkLst>
        </pc:spChg>
        <pc:spChg chg="add mod">
          <ac:chgData name="Sun, Kexuan" userId="57e2ebdf-8035-4ff1-95a5-bb6693fd475a" providerId="ADAL" clId="{882D406D-730F-4AF2-9393-1D5AA303EFFD}" dt="2025-03-26T15:17:45.117" v="193" actId="1035"/>
          <ac:spMkLst>
            <pc:docMk/>
            <pc:sldMk cId="3339194832" sldId="2147483088"/>
            <ac:spMk id="42" creationId="{4B01F14F-3E30-A12D-EB49-0C85D8585B19}"/>
          </ac:spMkLst>
        </pc:spChg>
        <pc:spChg chg="add mod">
          <ac:chgData name="Sun, Kexuan" userId="57e2ebdf-8035-4ff1-95a5-bb6693fd475a" providerId="ADAL" clId="{882D406D-730F-4AF2-9393-1D5AA303EFFD}" dt="2025-03-26T15:17:45.117" v="193" actId="1035"/>
          <ac:spMkLst>
            <pc:docMk/>
            <pc:sldMk cId="3339194832" sldId="2147483088"/>
            <ac:spMk id="43" creationId="{97B99547-DDE8-A657-C6DE-510C1CBC1308}"/>
          </ac:spMkLst>
        </pc:spChg>
        <pc:spChg chg="add mod">
          <ac:chgData name="Sun, Kexuan" userId="57e2ebdf-8035-4ff1-95a5-bb6693fd475a" providerId="ADAL" clId="{882D406D-730F-4AF2-9393-1D5AA303EFFD}" dt="2025-03-26T15:16:39.228" v="159" actId="1076"/>
          <ac:spMkLst>
            <pc:docMk/>
            <pc:sldMk cId="3339194832" sldId="2147483088"/>
            <ac:spMk id="44" creationId="{EB731B2E-3E15-7C0B-19C3-43F813C96645}"/>
          </ac:spMkLst>
        </pc:spChg>
        <pc:spChg chg="mod">
          <ac:chgData name="Sun, Kexuan" userId="57e2ebdf-8035-4ff1-95a5-bb6693fd475a" providerId="ADAL" clId="{882D406D-730F-4AF2-9393-1D5AA303EFFD}" dt="2025-03-28T14:16:56.092" v="2509"/>
          <ac:spMkLst>
            <pc:docMk/>
            <pc:sldMk cId="3339194832" sldId="2147483088"/>
            <ac:spMk id="45" creationId="{50761531-6BFD-0BBB-BC7B-01C73034362A}"/>
          </ac:spMkLst>
        </pc:spChg>
        <pc:spChg chg="mod">
          <ac:chgData name="Sun, Kexuan" userId="57e2ebdf-8035-4ff1-95a5-bb6693fd475a" providerId="ADAL" clId="{882D406D-730F-4AF2-9393-1D5AA303EFFD}" dt="2025-03-28T14:16:56.092" v="2509"/>
          <ac:spMkLst>
            <pc:docMk/>
            <pc:sldMk cId="3339194832" sldId="2147483088"/>
            <ac:spMk id="46" creationId="{8E656E79-6DB5-2A48-CF17-0DF160FB7DFF}"/>
          </ac:spMkLst>
        </pc:spChg>
        <pc:spChg chg="mod">
          <ac:chgData name="Sun, Kexuan" userId="57e2ebdf-8035-4ff1-95a5-bb6693fd475a" providerId="ADAL" clId="{882D406D-730F-4AF2-9393-1D5AA303EFFD}" dt="2025-03-28T14:16:56.092" v="2509"/>
          <ac:spMkLst>
            <pc:docMk/>
            <pc:sldMk cId="3339194832" sldId="2147483088"/>
            <ac:spMk id="47" creationId="{086D49AF-2574-8033-1EB0-F79E95CE050E}"/>
          </ac:spMkLst>
        </pc:spChg>
        <pc:grpChg chg="add mod">
          <ac:chgData name="Sun, Kexuan" userId="57e2ebdf-8035-4ff1-95a5-bb6693fd475a" providerId="ADAL" clId="{882D406D-730F-4AF2-9393-1D5AA303EFFD}" dt="2025-03-28T14:16:59.419" v="2510" actId="1076"/>
          <ac:grpSpMkLst>
            <pc:docMk/>
            <pc:sldMk cId="3339194832" sldId="2147483088"/>
            <ac:grpSpMk id="3" creationId="{B3B3A23B-5090-773C-E9C3-31E6F798C44C}"/>
          </ac:grpSpMkLst>
        </pc:grpChg>
        <pc:grpChg chg="add mod">
          <ac:chgData name="Sun, Kexuan" userId="57e2ebdf-8035-4ff1-95a5-bb6693fd475a" providerId="ADAL" clId="{882D406D-730F-4AF2-9393-1D5AA303EFFD}" dt="2025-03-26T15:17:45.117" v="193" actId="1035"/>
          <ac:grpSpMkLst>
            <pc:docMk/>
            <pc:sldMk cId="3339194832" sldId="2147483088"/>
            <ac:grpSpMk id="7" creationId="{AA5CA12F-C2DA-1EA9-803E-E37F6298FB86}"/>
          </ac:grpSpMkLst>
        </pc:grpChg>
        <pc:grpChg chg="add mod">
          <ac:chgData name="Sun, Kexuan" userId="57e2ebdf-8035-4ff1-95a5-bb6693fd475a" providerId="ADAL" clId="{882D406D-730F-4AF2-9393-1D5AA303EFFD}" dt="2025-03-26T15:17:45.117" v="193" actId="1035"/>
          <ac:grpSpMkLst>
            <pc:docMk/>
            <pc:sldMk cId="3339194832" sldId="2147483088"/>
            <ac:grpSpMk id="10" creationId="{30508DF8-AFBA-0477-A8B6-A8298C9CC2FF}"/>
          </ac:grpSpMkLst>
        </pc:grpChg>
        <pc:graphicFrameChg chg="add mod modGraphic">
          <ac:chgData name="Sun, Kexuan" userId="57e2ebdf-8035-4ff1-95a5-bb6693fd475a" providerId="ADAL" clId="{882D406D-730F-4AF2-9393-1D5AA303EFFD}" dt="2025-03-26T15:17:32.466" v="178" actId="14100"/>
          <ac:graphicFrameMkLst>
            <pc:docMk/>
            <pc:sldMk cId="3339194832" sldId="2147483088"/>
            <ac:graphicFrameMk id="4" creationId="{55A04C3E-D42B-330C-C4EE-1EDD6117A25A}"/>
          </ac:graphicFrameMkLst>
        </pc:graphicFrameChg>
        <pc:graphicFrameChg chg="add mod">
          <ac:chgData name="Sun, Kexuan" userId="57e2ebdf-8035-4ff1-95a5-bb6693fd475a" providerId="ADAL" clId="{882D406D-730F-4AF2-9393-1D5AA303EFFD}" dt="2025-03-26T15:16:21.622" v="156" actId="571"/>
          <ac:graphicFrameMkLst>
            <pc:docMk/>
            <pc:sldMk cId="3339194832" sldId="2147483088"/>
            <ac:graphicFrameMk id="45" creationId="{EC5DAC85-AA0E-B95B-0B9B-AC9901CDF2BB}"/>
          </ac:graphicFrameMkLst>
        </pc:graphicFrameChg>
        <pc:picChg chg="add mod">
          <ac:chgData name="Sun, Kexuan" userId="57e2ebdf-8035-4ff1-95a5-bb6693fd475a" providerId="ADAL" clId="{882D406D-730F-4AF2-9393-1D5AA303EFFD}" dt="2025-03-26T15:17:45.117" v="193" actId="1035"/>
          <ac:picMkLst>
            <pc:docMk/>
            <pc:sldMk cId="3339194832" sldId="2147483088"/>
            <ac:picMk id="40" creationId="{C12A7A3A-1E1B-A1DC-2E22-446A4CAC2208}"/>
          </ac:picMkLst>
        </pc:picChg>
      </pc:sldChg>
      <pc:sldChg chg="addSp delSp modSp new mod">
        <pc:chgData name="Sun, Kexuan" userId="57e2ebdf-8035-4ff1-95a5-bb6693fd475a" providerId="ADAL" clId="{882D406D-730F-4AF2-9393-1D5AA303EFFD}" dt="2025-03-26T15:18:50.096" v="220" actId="1076"/>
        <pc:sldMkLst>
          <pc:docMk/>
          <pc:sldMk cId="2375919508" sldId="2147483089"/>
        </pc:sldMkLst>
        <pc:spChg chg="mod">
          <ac:chgData name="Sun, Kexuan" userId="57e2ebdf-8035-4ff1-95a5-bb6693fd475a" providerId="ADAL" clId="{882D406D-730F-4AF2-9393-1D5AA303EFFD}" dt="2025-03-26T15:18:50.096" v="220" actId="1076"/>
          <ac:spMkLst>
            <pc:docMk/>
            <pc:sldMk cId="2375919508" sldId="2147483089"/>
            <ac:spMk id="2" creationId="{DC168F5D-358C-2DEE-5638-8ADB0B2816E8}"/>
          </ac:spMkLst>
        </pc:spChg>
        <pc:spChg chg="del">
          <ac:chgData name="Sun, Kexuan" userId="57e2ebdf-8035-4ff1-95a5-bb6693fd475a" providerId="ADAL" clId="{882D406D-730F-4AF2-9393-1D5AA303EFFD}" dt="2025-03-26T15:18:16.683" v="205" actId="478"/>
          <ac:spMkLst>
            <pc:docMk/>
            <pc:sldMk cId="2375919508" sldId="2147483089"/>
            <ac:spMk id="3" creationId="{05E912CC-7AC0-DABF-0557-19C839070667}"/>
          </ac:spMkLst>
        </pc:spChg>
        <pc:graphicFrameChg chg="add mod">
          <ac:chgData name="Sun, Kexuan" userId="57e2ebdf-8035-4ff1-95a5-bb6693fd475a" providerId="ADAL" clId="{882D406D-730F-4AF2-9393-1D5AA303EFFD}" dt="2025-03-26T15:18:34.520" v="213" actId="1076"/>
          <ac:graphicFrameMkLst>
            <pc:docMk/>
            <pc:sldMk cId="2375919508" sldId="2147483089"/>
            <ac:graphicFrameMk id="4" creationId="{A8CC52A4-1E90-8C99-EB09-B79313C43E31}"/>
          </ac:graphicFrameMkLst>
        </pc:graphicFrameChg>
      </pc:sldChg>
      <pc:sldChg chg="addSp delSp modSp new mod">
        <pc:chgData name="Sun, Kexuan" userId="57e2ebdf-8035-4ff1-95a5-bb6693fd475a" providerId="ADAL" clId="{882D406D-730F-4AF2-9393-1D5AA303EFFD}" dt="2025-03-28T15:29:29.324" v="3211" actId="20577"/>
        <pc:sldMkLst>
          <pc:docMk/>
          <pc:sldMk cId="3634988821" sldId="2147483090"/>
        </pc:sldMkLst>
        <pc:spChg chg="mod">
          <ac:chgData name="Sun, Kexuan" userId="57e2ebdf-8035-4ff1-95a5-bb6693fd475a" providerId="ADAL" clId="{882D406D-730F-4AF2-9393-1D5AA303EFFD}" dt="2025-03-28T15:29:29.324" v="3211" actId="20577"/>
          <ac:spMkLst>
            <pc:docMk/>
            <pc:sldMk cId="3634988821" sldId="2147483090"/>
            <ac:spMk id="2" creationId="{97697D23-4A46-824B-4A67-E2D9D5EB038B}"/>
          </ac:spMkLst>
        </pc:spChg>
        <pc:spChg chg="del">
          <ac:chgData name="Sun, Kexuan" userId="57e2ebdf-8035-4ff1-95a5-bb6693fd475a" providerId="ADAL" clId="{882D406D-730F-4AF2-9393-1D5AA303EFFD}" dt="2025-03-26T15:18:59.189" v="222" actId="478"/>
          <ac:spMkLst>
            <pc:docMk/>
            <pc:sldMk cId="3634988821" sldId="2147483090"/>
            <ac:spMk id="3" creationId="{6D4E6024-EB46-4452-24F1-055421B19041}"/>
          </ac:spMkLst>
        </pc:spChg>
        <pc:spChg chg="add mod topLvl">
          <ac:chgData name="Sun, Kexuan" userId="57e2ebdf-8035-4ff1-95a5-bb6693fd475a" providerId="ADAL" clId="{882D406D-730F-4AF2-9393-1D5AA303EFFD}" dt="2025-03-26T15:20:32.596" v="312" actId="1038"/>
          <ac:spMkLst>
            <pc:docMk/>
            <pc:sldMk cId="3634988821" sldId="2147483090"/>
            <ac:spMk id="4" creationId="{A0A9BC35-D250-BEFA-7356-DD1E2746855A}"/>
          </ac:spMkLst>
        </pc:spChg>
        <pc:spChg chg="add mod topLvl">
          <ac:chgData name="Sun, Kexuan" userId="57e2ebdf-8035-4ff1-95a5-bb6693fd475a" providerId="ADAL" clId="{882D406D-730F-4AF2-9393-1D5AA303EFFD}" dt="2025-03-26T15:20:32.596" v="312" actId="1038"/>
          <ac:spMkLst>
            <pc:docMk/>
            <pc:sldMk cId="3634988821" sldId="2147483090"/>
            <ac:spMk id="6" creationId="{7775FB97-C571-E2BB-42B1-78237DC4F3B3}"/>
          </ac:spMkLst>
        </pc:spChg>
        <pc:spChg chg="add mod topLvl">
          <ac:chgData name="Sun, Kexuan" userId="57e2ebdf-8035-4ff1-95a5-bb6693fd475a" providerId="ADAL" clId="{882D406D-730F-4AF2-9393-1D5AA303EFFD}" dt="2025-03-26T15:20:32.596" v="312" actId="1038"/>
          <ac:spMkLst>
            <pc:docMk/>
            <pc:sldMk cId="3634988821" sldId="2147483090"/>
            <ac:spMk id="7" creationId="{CD22D8B6-2A25-5B20-D291-583D0BC41D6D}"/>
          </ac:spMkLst>
        </pc:spChg>
        <pc:spChg chg="add mod topLvl">
          <ac:chgData name="Sun, Kexuan" userId="57e2ebdf-8035-4ff1-95a5-bb6693fd475a" providerId="ADAL" clId="{882D406D-730F-4AF2-9393-1D5AA303EFFD}" dt="2025-03-26T15:20:32.596" v="312" actId="1038"/>
          <ac:spMkLst>
            <pc:docMk/>
            <pc:sldMk cId="3634988821" sldId="2147483090"/>
            <ac:spMk id="8" creationId="{2530E81B-B881-D69B-A7AB-7C2B64568B3F}"/>
          </ac:spMkLst>
        </pc:spChg>
        <pc:spChg chg="add mod topLvl">
          <ac:chgData name="Sun, Kexuan" userId="57e2ebdf-8035-4ff1-95a5-bb6693fd475a" providerId="ADAL" clId="{882D406D-730F-4AF2-9393-1D5AA303EFFD}" dt="2025-03-26T15:20:32.596" v="312" actId="1038"/>
          <ac:spMkLst>
            <pc:docMk/>
            <pc:sldMk cId="3634988821" sldId="2147483090"/>
            <ac:spMk id="9" creationId="{D12DABFD-39E4-BF76-E3AC-B4DB328CE5DB}"/>
          </ac:spMkLst>
        </pc:spChg>
        <pc:spChg chg="add mod topLvl">
          <ac:chgData name="Sun, Kexuan" userId="57e2ebdf-8035-4ff1-95a5-bb6693fd475a" providerId="ADAL" clId="{882D406D-730F-4AF2-9393-1D5AA303EFFD}" dt="2025-03-26T15:20:32.596" v="312" actId="1038"/>
          <ac:spMkLst>
            <pc:docMk/>
            <pc:sldMk cId="3634988821" sldId="2147483090"/>
            <ac:spMk id="10" creationId="{04E07E21-E527-F289-05A8-628DCA8325C2}"/>
          </ac:spMkLst>
        </pc:spChg>
        <pc:spChg chg="add mod topLvl">
          <ac:chgData name="Sun, Kexuan" userId="57e2ebdf-8035-4ff1-95a5-bb6693fd475a" providerId="ADAL" clId="{882D406D-730F-4AF2-9393-1D5AA303EFFD}" dt="2025-03-26T15:20:32.596" v="312" actId="1038"/>
          <ac:spMkLst>
            <pc:docMk/>
            <pc:sldMk cId="3634988821" sldId="2147483090"/>
            <ac:spMk id="11" creationId="{36FEB6EE-3402-C276-DABA-6662468E3CFA}"/>
          </ac:spMkLst>
        </pc:spChg>
        <pc:spChg chg="add mod topLvl">
          <ac:chgData name="Sun, Kexuan" userId="57e2ebdf-8035-4ff1-95a5-bb6693fd475a" providerId="ADAL" clId="{882D406D-730F-4AF2-9393-1D5AA303EFFD}" dt="2025-03-26T15:20:32.596" v="312" actId="1038"/>
          <ac:spMkLst>
            <pc:docMk/>
            <pc:sldMk cId="3634988821" sldId="2147483090"/>
            <ac:spMk id="12" creationId="{BAE3AE3C-ECFE-C9AC-4642-7A6CC1403720}"/>
          </ac:spMkLst>
        </pc:spChg>
        <pc:spChg chg="add mod topLvl">
          <ac:chgData name="Sun, Kexuan" userId="57e2ebdf-8035-4ff1-95a5-bb6693fd475a" providerId="ADAL" clId="{882D406D-730F-4AF2-9393-1D5AA303EFFD}" dt="2025-03-26T15:20:32.596" v="312" actId="1038"/>
          <ac:spMkLst>
            <pc:docMk/>
            <pc:sldMk cId="3634988821" sldId="2147483090"/>
            <ac:spMk id="13" creationId="{42CF563D-E461-3E83-F5D0-809226127706}"/>
          </ac:spMkLst>
        </pc:spChg>
        <pc:spChg chg="add mod topLvl">
          <ac:chgData name="Sun, Kexuan" userId="57e2ebdf-8035-4ff1-95a5-bb6693fd475a" providerId="ADAL" clId="{882D406D-730F-4AF2-9393-1D5AA303EFFD}" dt="2025-03-26T15:20:32.596" v="312" actId="1038"/>
          <ac:spMkLst>
            <pc:docMk/>
            <pc:sldMk cId="3634988821" sldId="2147483090"/>
            <ac:spMk id="14" creationId="{8CA1FABC-D0C8-01F9-F61D-41D446157997}"/>
          </ac:spMkLst>
        </pc:spChg>
        <pc:spChg chg="add mod topLvl">
          <ac:chgData name="Sun, Kexuan" userId="57e2ebdf-8035-4ff1-95a5-bb6693fd475a" providerId="ADAL" clId="{882D406D-730F-4AF2-9393-1D5AA303EFFD}" dt="2025-03-26T15:20:32.596" v="312" actId="1038"/>
          <ac:spMkLst>
            <pc:docMk/>
            <pc:sldMk cId="3634988821" sldId="2147483090"/>
            <ac:spMk id="15" creationId="{A84F3F85-8CDC-E2C0-1000-909EB395FD26}"/>
          </ac:spMkLst>
        </pc:spChg>
        <pc:spChg chg="add mod topLvl">
          <ac:chgData name="Sun, Kexuan" userId="57e2ebdf-8035-4ff1-95a5-bb6693fd475a" providerId="ADAL" clId="{882D406D-730F-4AF2-9393-1D5AA303EFFD}" dt="2025-03-26T15:20:32.596" v="312" actId="1038"/>
          <ac:spMkLst>
            <pc:docMk/>
            <pc:sldMk cId="3634988821" sldId="2147483090"/>
            <ac:spMk id="16" creationId="{D327D40A-1E95-1886-49F4-812FDA698339}"/>
          </ac:spMkLst>
        </pc:spChg>
        <pc:spChg chg="add mod topLvl">
          <ac:chgData name="Sun, Kexuan" userId="57e2ebdf-8035-4ff1-95a5-bb6693fd475a" providerId="ADAL" clId="{882D406D-730F-4AF2-9393-1D5AA303EFFD}" dt="2025-03-26T15:20:32.596" v="312" actId="1038"/>
          <ac:spMkLst>
            <pc:docMk/>
            <pc:sldMk cId="3634988821" sldId="2147483090"/>
            <ac:spMk id="17" creationId="{804F3A4B-C0B4-B90F-DB97-D43EF4904094}"/>
          </ac:spMkLst>
        </pc:spChg>
        <pc:spChg chg="add mod topLvl">
          <ac:chgData name="Sun, Kexuan" userId="57e2ebdf-8035-4ff1-95a5-bb6693fd475a" providerId="ADAL" clId="{882D406D-730F-4AF2-9393-1D5AA303EFFD}" dt="2025-03-26T15:20:32.596" v="312" actId="1038"/>
          <ac:spMkLst>
            <pc:docMk/>
            <pc:sldMk cId="3634988821" sldId="2147483090"/>
            <ac:spMk id="18" creationId="{AA407408-CC2A-D16C-675C-01716C04BD98}"/>
          </ac:spMkLst>
        </pc:spChg>
        <pc:spChg chg="mod">
          <ac:chgData name="Sun, Kexuan" userId="57e2ebdf-8035-4ff1-95a5-bb6693fd475a" providerId="ADAL" clId="{882D406D-730F-4AF2-9393-1D5AA303EFFD}" dt="2025-03-26T15:20:32.596" v="312" actId="1038"/>
          <ac:spMkLst>
            <pc:docMk/>
            <pc:sldMk cId="3634988821" sldId="2147483090"/>
            <ac:spMk id="20" creationId="{EDFA743D-21EE-A26B-9493-A80D26FA845F}"/>
          </ac:spMkLst>
        </pc:spChg>
        <pc:spChg chg="mod">
          <ac:chgData name="Sun, Kexuan" userId="57e2ebdf-8035-4ff1-95a5-bb6693fd475a" providerId="ADAL" clId="{882D406D-730F-4AF2-9393-1D5AA303EFFD}" dt="2025-03-27T22:14:38.290" v="1348" actId="207"/>
          <ac:spMkLst>
            <pc:docMk/>
            <pc:sldMk cId="3634988821" sldId="2147483090"/>
            <ac:spMk id="21" creationId="{066AF474-EBD6-37C3-A9EB-9EBE178639AB}"/>
          </ac:spMkLst>
        </pc:spChg>
        <pc:spChg chg="mod">
          <ac:chgData name="Sun, Kexuan" userId="57e2ebdf-8035-4ff1-95a5-bb6693fd475a" providerId="ADAL" clId="{882D406D-730F-4AF2-9393-1D5AA303EFFD}" dt="2025-03-26T15:20:32.596" v="312" actId="1038"/>
          <ac:spMkLst>
            <pc:docMk/>
            <pc:sldMk cId="3634988821" sldId="2147483090"/>
            <ac:spMk id="24" creationId="{4ADCE28A-B223-BA45-C3DE-C3CBEBF8CCDB}"/>
          </ac:spMkLst>
        </pc:spChg>
        <pc:spChg chg="mod">
          <ac:chgData name="Sun, Kexuan" userId="57e2ebdf-8035-4ff1-95a5-bb6693fd475a" providerId="ADAL" clId="{882D406D-730F-4AF2-9393-1D5AA303EFFD}" dt="2025-03-26T15:20:32.596" v="312" actId="1038"/>
          <ac:spMkLst>
            <pc:docMk/>
            <pc:sldMk cId="3634988821" sldId="2147483090"/>
            <ac:spMk id="25" creationId="{D71D4FD4-5D0B-3560-6C5A-845A1B507F1C}"/>
          </ac:spMkLst>
        </pc:spChg>
        <pc:spChg chg="mod">
          <ac:chgData name="Sun, Kexuan" userId="57e2ebdf-8035-4ff1-95a5-bb6693fd475a" providerId="ADAL" clId="{882D406D-730F-4AF2-9393-1D5AA303EFFD}" dt="2025-03-26T15:20:32.596" v="312" actId="1038"/>
          <ac:spMkLst>
            <pc:docMk/>
            <pc:sldMk cId="3634988821" sldId="2147483090"/>
            <ac:spMk id="28" creationId="{546FFB0E-90C0-E1A9-E0A1-6F0DDBBFC278}"/>
          </ac:spMkLst>
        </pc:spChg>
        <pc:spChg chg="mod">
          <ac:chgData name="Sun, Kexuan" userId="57e2ebdf-8035-4ff1-95a5-bb6693fd475a" providerId="ADAL" clId="{882D406D-730F-4AF2-9393-1D5AA303EFFD}" dt="2025-03-26T15:20:32.596" v="312" actId="1038"/>
          <ac:spMkLst>
            <pc:docMk/>
            <pc:sldMk cId="3634988821" sldId="2147483090"/>
            <ac:spMk id="30" creationId="{0C5F87AE-1538-B17A-285C-8E7F6C604006}"/>
          </ac:spMkLst>
        </pc:spChg>
        <pc:spChg chg="mod">
          <ac:chgData name="Sun, Kexuan" userId="57e2ebdf-8035-4ff1-95a5-bb6693fd475a" providerId="ADAL" clId="{882D406D-730F-4AF2-9393-1D5AA303EFFD}" dt="2025-03-26T15:20:32.596" v="312" actId="1038"/>
          <ac:spMkLst>
            <pc:docMk/>
            <pc:sldMk cId="3634988821" sldId="2147483090"/>
            <ac:spMk id="31" creationId="{90EC70B1-99AA-7351-C0C4-90D112BEFD2D}"/>
          </ac:spMkLst>
        </pc:spChg>
        <pc:spChg chg="mod">
          <ac:chgData name="Sun, Kexuan" userId="57e2ebdf-8035-4ff1-95a5-bb6693fd475a" providerId="ADAL" clId="{882D406D-730F-4AF2-9393-1D5AA303EFFD}" dt="2025-03-26T15:20:32.596" v="312" actId="1038"/>
          <ac:spMkLst>
            <pc:docMk/>
            <pc:sldMk cId="3634988821" sldId="2147483090"/>
            <ac:spMk id="32" creationId="{96EA8E55-99D1-7BA9-7AC8-23FDD9556623}"/>
          </ac:spMkLst>
        </pc:spChg>
        <pc:spChg chg="mod">
          <ac:chgData name="Sun, Kexuan" userId="57e2ebdf-8035-4ff1-95a5-bb6693fd475a" providerId="ADAL" clId="{882D406D-730F-4AF2-9393-1D5AA303EFFD}" dt="2025-03-26T15:20:32.596" v="312" actId="1038"/>
          <ac:spMkLst>
            <pc:docMk/>
            <pc:sldMk cId="3634988821" sldId="2147483090"/>
            <ac:spMk id="33" creationId="{D97E2A1C-BB55-98A3-8EC4-FBF2E3E3E4FD}"/>
          </ac:spMkLst>
        </pc:spChg>
        <pc:spChg chg="mod">
          <ac:chgData name="Sun, Kexuan" userId="57e2ebdf-8035-4ff1-95a5-bb6693fd475a" providerId="ADAL" clId="{882D406D-730F-4AF2-9393-1D5AA303EFFD}" dt="2025-03-26T15:20:32.596" v="312" actId="1038"/>
          <ac:spMkLst>
            <pc:docMk/>
            <pc:sldMk cId="3634988821" sldId="2147483090"/>
            <ac:spMk id="34" creationId="{A08308D0-34C7-1EDB-BE67-5EB129A54D47}"/>
          </ac:spMkLst>
        </pc:spChg>
        <pc:spChg chg="mod">
          <ac:chgData name="Sun, Kexuan" userId="57e2ebdf-8035-4ff1-95a5-bb6693fd475a" providerId="ADAL" clId="{882D406D-730F-4AF2-9393-1D5AA303EFFD}" dt="2025-03-26T15:20:32.596" v="312" actId="1038"/>
          <ac:spMkLst>
            <pc:docMk/>
            <pc:sldMk cId="3634988821" sldId="2147483090"/>
            <ac:spMk id="35" creationId="{07E983A5-B3E1-5917-8834-EB69FEA7B2A9}"/>
          </ac:spMkLst>
        </pc:spChg>
        <pc:spChg chg="mod">
          <ac:chgData name="Sun, Kexuan" userId="57e2ebdf-8035-4ff1-95a5-bb6693fd475a" providerId="ADAL" clId="{882D406D-730F-4AF2-9393-1D5AA303EFFD}" dt="2025-03-26T15:20:32.596" v="312" actId="1038"/>
          <ac:spMkLst>
            <pc:docMk/>
            <pc:sldMk cId="3634988821" sldId="2147483090"/>
            <ac:spMk id="36" creationId="{76C3E1F9-AD80-E604-D3AD-4399AF8957C5}"/>
          </ac:spMkLst>
        </pc:spChg>
        <pc:spChg chg="mod">
          <ac:chgData name="Sun, Kexuan" userId="57e2ebdf-8035-4ff1-95a5-bb6693fd475a" providerId="ADAL" clId="{882D406D-730F-4AF2-9393-1D5AA303EFFD}" dt="2025-03-26T15:20:32.596" v="312" actId="1038"/>
          <ac:spMkLst>
            <pc:docMk/>
            <pc:sldMk cId="3634988821" sldId="2147483090"/>
            <ac:spMk id="37" creationId="{4DED9A40-5B99-BC0A-766E-D23D3A93B580}"/>
          </ac:spMkLst>
        </pc:spChg>
        <pc:spChg chg="mod">
          <ac:chgData name="Sun, Kexuan" userId="57e2ebdf-8035-4ff1-95a5-bb6693fd475a" providerId="ADAL" clId="{882D406D-730F-4AF2-9393-1D5AA303EFFD}" dt="2025-03-26T15:20:32.596" v="312" actId="1038"/>
          <ac:spMkLst>
            <pc:docMk/>
            <pc:sldMk cId="3634988821" sldId="2147483090"/>
            <ac:spMk id="38" creationId="{F5187626-7F84-4C5E-06F1-22816AF5AA80}"/>
          </ac:spMkLst>
        </pc:spChg>
        <pc:spChg chg="mod">
          <ac:chgData name="Sun, Kexuan" userId="57e2ebdf-8035-4ff1-95a5-bb6693fd475a" providerId="ADAL" clId="{882D406D-730F-4AF2-9393-1D5AA303EFFD}" dt="2025-03-26T15:20:32.596" v="312" actId="1038"/>
          <ac:spMkLst>
            <pc:docMk/>
            <pc:sldMk cId="3634988821" sldId="2147483090"/>
            <ac:spMk id="39" creationId="{75B59957-5A58-C763-F738-BB4C4753E773}"/>
          </ac:spMkLst>
        </pc:spChg>
        <pc:spChg chg="mod">
          <ac:chgData name="Sun, Kexuan" userId="57e2ebdf-8035-4ff1-95a5-bb6693fd475a" providerId="ADAL" clId="{882D406D-730F-4AF2-9393-1D5AA303EFFD}" dt="2025-03-26T15:20:32.596" v="312" actId="1038"/>
          <ac:spMkLst>
            <pc:docMk/>
            <pc:sldMk cId="3634988821" sldId="2147483090"/>
            <ac:spMk id="40" creationId="{60E22533-CD14-E4A9-FC36-7763D8FAF173}"/>
          </ac:spMkLst>
        </pc:spChg>
        <pc:spChg chg="mod">
          <ac:chgData name="Sun, Kexuan" userId="57e2ebdf-8035-4ff1-95a5-bb6693fd475a" providerId="ADAL" clId="{882D406D-730F-4AF2-9393-1D5AA303EFFD}" dt="2025-03-26T15:20:32.596" v="312" actId="1038"/>
          <ac:spMkLst>
            <pc:docMk/>
            <pc:sldMk cId="3634988821" sldId="2147483090"/>
            <ac:spMk id="41" creationId="{A9549A69-222A-7F6D-F0A9-DB5175A45A08}"/>
          </ac:spMkLst>
        </pc:spChg>
        <pc:spChg chg="mod">
          <ac:chgData name="Sun, Kexuan" userId="57e2ebdf-8035-4ff1-95a5-bb6693fd475a" providerId="ADAL" clId="{882D406D-730F-4AF2-9393-1D5AA303EFFD}" dt="2025-03-26T15:20:32.596" v="312" actId="1038"/>
          <ac:spMkLst>
            <pc:docMk/>
            <pc:sldMk cId="3634988821" sldId="2147483090"/>
            <ac:spMk id="42" creationId="{9A54166D-1AB1-6F92-F6DF-FA4F63C3464F}"/>
          </ac:spMkLst>
        </pc:spChg>
        <pc:spChg chg="mod">
          <ac:chgData name="Sun, Kexuan" userId="57e2ebdf-8035-4ff1-95a5-bb6693fd475a" providerId="ADAL" clId="{882D406D-730F-4AF2-9393-1D5AA303EFFD}" dt="2025-03-27T22:14:38.290" v="1348" actId="207"/>
          <ac:spMkLst>
            <pc:docMk/>
            <pc:sldMk cId="3634988821" sldId="2147483090"/>
            <ac:spMk id="43" creationId="{625379FC-F276-8FA4-2788-BA617606839B}"/>
          </ac:spMkLst>
        </pc:spChg>
        <pc:spChg chg="mod">
          <ac:chgData name="Sun, Kexuan" userId="57e2ebdf-8035-4ff1-95a5-bb6693fd475a" providerId="ADAL" clId="{882D406D-730F-4AF2-9393-1D5AA303EFFD}" dt="2025-03-26T15:20:32.596" v="312" actId="1038"/>
          <ac:spMkLst>
            <pc:docMk/>
            <pc:sldMk cId="3634988821" sldId="2147483090"/>
            <ac:spMk id="44" creationId="{0EADB169-1E72-EC79-3CCC-5D77D643BB9F}"/>
          </ac:spMkLst>
        </pc:spChg>
        <pc:spChg chg="mod">
          <ac:chgData name="Sun, Kexuan" userId="57e2ebdf-8035-4ff1-95a5-bb6693fd475a" providerId="ADAL" clId="{882D406D-730F-4AF2-9393-1D5AA303EFFD}" dt="2025-03-26T15:20:32.596" v="312" actId="1038"/>
          <ac:spMkLst>
            <pc:docMk/>
            <pc:sldMk cId="3634988821" sldId="2147483090"/>
            <ac:spMk id="45" creationId="{F7AFF6CF-E240-1C62-F9E8-02CD0CBA3A5D}"/>
          </ac:spMkLst>
        </pc:spChg>
        <pc:spChg chg="mod">
          <ac:chgData name="Sun, Kexuan" userId="57e2ebdf-8035-4ff1-95a5-bb6693fd475a" providerId="ADAL" clId="{882D406D-730F-4AF2-9393-1D5AA303EFFD}" dt="2025-03-26T15:20:32.596" v="312" actId="1038"/>
          <ac:spMkLst>
            <pc:docMk/>
            <pc:sldMk cId="3634988821" sldId="2147483090"/>
            <ac:spMk id="46" creationId="{BC9881DA-C1FC-748C-2365-3143E5BDAD5F}"/>
          </ac:spMkLst>
        </pc:spChg>
        <pc:spChg chg="mod">
          <ac:chgData name="Sun, Kexuan" userId="57e2ebdf-8035-4ff1-95a5-bb6693fd475a" providerId="ADAL" clId="{882D406D-730F-4AF2-9393-1D5AA303EFFD}" dt="2025-03-26T15:20:32.596" v="312" actId="1038"/>
          <ac:spMkLst>
            <pc:docMk/>
            <pc:sldMk cId="3634988821" sldId="2147483090"/>
            <ac:spMk id="47" creationId="{72FE0550-5FD2-0CC8-8FB3-A9A6531E4AF3}"/>
          </ac:spMkLst>
        </pc:spChg>
        <pc:spChg chg="mod">
          <ac:chgData name="Sun, Kexuan" userId="57e2ebdf-8035-4ff1-95a5-bb6693fd475a" providerId="ADAL" clId="{882D406D-730F-4AF2-9393-1D5AA303EFFD}" dt="2025-03-26T15:20:32.596" v="312" actId="1038"/>
          <ac:spMkLst>
            <pc:docMk/>
            <pc:sldMk cId="3634988821" sldId="2147483090"/>
            <ac:spMk id="48" creationId="{EA4A2999-6795-3290-2D47-9BBFA33C530B}"/>
          </ac:spMkLst>
        </pc:spChg>
        <pc:spChg chg="mod">
          <ac:chgData name="Sun, Kexuan" userId="57e2ebdf-8035-4ff1-95a5-bb6693fd475a" providerId="ADAL" clId="{882D406D-730F-4AF2-9393-1D5AA303EFFD}" dt="2025-03-26T15:20:32.596" v="312" actId="1038"/>
          <ac:spMkLst>
            <pc:docMk/>
            <pc:sldMk cId="3634988821" sldId="2147483090"/>
            <ac:spMk id="49" creationId="{FC2C8842-0044-CACA-E63A-97C94BF8EFAA}"/>
          </ac:spMkLst>
        </pc:spChg>
        <pc:spChg chg="mod">
          <ac:chgData name="Sun, Kexuan" userId="57e2ebdf-8035-4ff1-95a5-bb6693fd475a" providerId="ADAL" clId="{882D406D-730F-4AF2-9393-1D5AA303EFFD}" dt="2025-03-26T15:20:32.596" v="312" actId="1038"/>
          <ac:spMkLst>
            <pc:docMk/>
            <pc:sldMk cId="3634988821" sldId="2147483090"/>
            <ac:spMk id="50" creationId="{5C9D9699-2F76-61F2-3DD8-59596107DB34}"/>
          </ac:spMkLst>
        </pc:spChg>
        <pc:spChg chg="mod">
          <ac:chgData name="Sun, Kexuan" userId="57e2ebdf-8035-4ff1-95a5-bb6693fd475a" providerId="ADAL" clId="{882D406D-730F-4AF2-9393-1D5AA303EFFD}" dt="2025-03-26T15:20:32.596" v="312" actId="1038"/>
          <ac:spMkLst>
            <pc:docMk/>
            <pc:sldMk cId="3634988821" sldId="2147483090"/>
            <ac:spMk id="51" creationId="{617CF944-F22D-75C0-7D17-AE75027C899B}"/>
          </ac:spMkLst>
        </pc:spChg>
        <pc:spChg chg="add mod topLvl">
          <ac:chgData name="Sun, Kexuan" userId="57e2ebdf-8035-4ff1-95a5-bb6693fd475a" providerId="ADAL" clId="{882D406D-730F-4AF2-9393-1D5AA303EFFD}" dt="2025-03-26T15:20:32.596" v="312" actId="1038"/>
          <ac:spMkLst>
            <pc:docMk/>
            <pc:sldMk cId="3634988821" sldId="2147483090"/>
            <ac:spMk id="52" creationId="{3EE640AB-1B36-758D-4C4A-D36A57DA2D61}"/>
          </ac:spMkLst>
        </pc:spChg>
        <pc:spChg chg="add mod topLvl">
          <ac:chgData name="Sun, Kexuan" userId="57e2ebdf-8035-4ff1-95a5-bb6693fd475a" providerId="ADAL" clId="{882D406D-730F-4AF2-9393-1D5AA303EFFD}" dt="2025-03-26T15:20:32.596" v="312" actId="1038"/>
          <ac:spMkLst>
            <pc:docMk/>
            <pc:sldMk cId="3634988821" sldId="2147483090"/>
            <ac:spMk id="56" creationId="{1E042370-E14F-EB52-509A-588137309A49}"/>
          </ac:spMkLst>
        </pc:spChg>
        <pc:spChg chg="add mod topLvl">
          <ac:chgData name="Sun, Kexuan" userId="57e2ebdf-8035-4ff1-95a5-bb6693fd475a" providerId="ADAL" clId="{882D406D-730F-4AF2-9393-1D5AA303EFFD}" dt="2025-03-26T15:20:32.596" v="312" actId="1038"/>
          <ac:spMkLst>
            <pc:docMk/>
            <pc:sldMk cId="3634988821" sldId="2147483090"/>
            <ac:spMk id="57" creationId="{0828E430-4BC5-01F2-FA30-73165EEDB79F}"/>
          </ac:spMkLst>
        </pc:spChg>
        <pc:spChg chg="add mod topLvl">
          <ac:chgData name="Sun, Kexuan" userId="57e2ebdf-8035-4ff1-95a5-bb6693fd475a" providerId="ADAL" clId="{882D406D-730F-4AF2-9393-1D5AA303EFFD}" dt="2025-03-26T15:20:32.596" v="312" actId="1038"/>
          <ac:spMkLst>
            <pc:docMk/>
            <pc:sldMk cId="3634988821" sldId="2147483090"/>
            <ac:spMk id="58" creationId="{FF3AB708-7E08-640F-5FBF-C1F6C2D12BE2}"/>
          </ac:spMkLst>
        </pc:spChg>
        <pc:spChg chg="add mod topLvl">
          <ac:chgData name="Sun, Kexuan" userId="57e2ebdf-8035-4ff1-95a5-bb6693fd475a" providerId="ADAL" clId="{882D406D-730F-4AF2-9393-1D5AA303EFFD}" dt="2025-03-26T15:20:32.596" v="312" actId="1038"/>
          <ac:spMkLst>
            <pc:docMk/>
            <pc:sldMk cId="3634988821" sldId="2147483090"/>
            <ac:spMk id="59" creationId="{7E16CCD7-6E87-469A-C6CD-FB1620EE7EB5}"/>
          </ac:spMkLst>
        </pc:spChg>
        <pc:grpChg chg="add mod topLvl">
          <ac:chgData name="Sun, Kexuan" userId="57e2ebdf-8035-4ff1-95a5-bb6693fd475a" providerId="ADAL" clId="{882D406D-730F-4AF2-9393-1D5AA303EFFD}" dt="2025-03-26T15:20:32.596" v="312" actId="1038"/>
          <ac:grpSpMkLst>
            <pc:docMk/>
            <pc:sldMk cId="3634988821" sldId="2147483090"/>
            <ac:grpSpMk id="19" creationId="{B4A47B83-B1E3-0F7E-CFFF-C7E983E894F0}"/>
          </ac:grpSpMkLst>
        </pc:grpChg>
        <pc:grpChg chg="mod">
          <ac:chgData name="Sun, Kexuan" userId="57e2ebdf-8035-4ff1-95a5-bb6693fd475a" providerId="ADAL" clId="{882D406D-730F-4AF2-9393-1D5AA303EFFD}" dt="2025-03-26T15:20:32.596" v="312" actId="1038"/>
          <ac:grpSpMkLst>
            <pc:docMk/>
            <pc:sldMk cId="3634988821" sldId="2147483090"/>
            <ac:grpSpMk id="26" creationId="{A7AF7F77-BB94-1BCD-B8F9-989FB5B3C014}"/>
          </ac:grpSpMkLst>
        </pc:grpChg>
        <pc:grpChg chg="mod">
          <ac:chgData name="Sun, Kexuan" userId="57e2ebdf-8035-4ff1-95a5-bb6693fd475a" providerId="ADAL" clId="{882D406D-730F-4AF2-9393-1D5AA303EFFD}" dt="2025-03-26T15:20:32.596" v="312" actId="1038"/>
          <ac:grpSpMkLst>
            <pc:docMk/>
            <pc:sldMk cId="3634988821" sldId="2147483090"/>
            <ac:grpSpMk id="27" creationId="{3DE4DEA7-624D-177E-9D5A-F8640E5D5256}"/>
          </ac:grpSpMkLst>
        </pc:grpChg>
        <pc:grpChg chg="add del mod">
          <ac:chgData name="Sun, Kexuan" userId="57e2ebdf-8035-4ff1-95a5-bb6693fd475a" providerId="ADAL" clId="{882D406D-730F-4AF2-9393-1D5AA303EFFD}" dt="2025-03-26T15:20:00.967" v="283" actId="165"/>
          <ac:grpSpMkLst>
            <pc:docMk/>
            <pc:sldMk cId="3634988821" sldId="2147483090"/>
            <ac:grpSpMk id="60" creationId="{FC9F587F-0712-AA7B-931E-2C2EEECD6748}"/>
          </ac:grpSpMkLst>
        </pc:grpChg>
        <pc:picChg chg="add mod topLvl">
          <ac:chgData name="Sun, Kexuan" userId="57e2ebdf-8035-4ff1-95a5-bb6693fd475a" providerId="ADAL" clId="{882D406D-730F-4AF2-9393-1D5AA303EFFD}" dt="2025-03-26T15:20:32.596" v="312" actId="1038"/>
          <ac:picMkLst>
            <pc:docMk/>
            <pc:sldMk cId="3634988821" sldId="2147483090"/>
            <ac:picMk id="5" creationId="{7A18C16D-985A-9F11-F0AD-82819C454E48}"/>
          </ac:picMkLst>
        </pc:picChg>
        <pc:cxnChg chg="mod">
          <ac:chgData name="Sun, Kexuan" userId="57e2ebdf-8035-4ff1-95a5-bb6693fd475a" providerId="ADAL" clId="{882D406D-730F-4AF2-9393-1D5AA303EFFD}" dt="2025-03-26T15:20:32.596" v="312" actId="1038"/>
          <ac:cxnSpMkLst>
            <pc:docMk/>
            <pc:sldMk cId="3634988821" sldId="2147483090"/>
            <ac:cxnSpMk id="22" creationId="{A12FC8F8-A52E-EF81-98A1-97F085B67C6A}"/>
          </ac:cxnSpMkLst>
        </pc:cxnChg>
        <pc:cxnChg chg="mod">
          <ac:chgData name="Sun, Kexuan" userId="57e2ebdf-8035-4ff1-95a5-bb6693fd475a" providerId="ADAL" clId="{882D406D-730F-4AF2-9393-1D5AA303EFFD}" dt="2025-03-26T15:20:32.596" v="312" actId="1038"/>
          <ac:cxnSpMkLst>
            <pc:docMk/>
            <pc:sldMk cId="3634988821" sldId="2147483090"/>
            <ac:cxnSpMk id="23" creationId="{64989E9B-E0DB-331F-5AB7-E956BFC07028}"/>
          </ac:cxnSpMkLst>
        </pc:cxnChg>
        <pc:cxnChg chg="mod">
          <ac:chgData name="Sun, Kexuan" userId="57e2ebdf-8035-4ff1-95a5-bb6693fd475a" providerId="ADAL" clId="{882D406D-730F-4AF2-9393-1D5AA303EFFD}" dt="2025-03-26T15:20:32.596" v="312" actId="1038"/>
          <ac:cxnSpMkLst>
            <pc:docMk/>
            <pc:sldMk cId="3634988821" sldId="2147483090"/>
            <ac:cxnSpMk id="29" creationId="{0109693B-EE72-BA68-0B2D-8C38C9F98231}"/>
          </ac:cxnSpMkLst>
        </pc:cxnChg>
        <pc:cxnChg chg="add mod topLvl">
          <ac:chgData name="Sun, Kexuan" userId="57e2ebdf-8035-4ff1-95a5-bb6693fd475a" providerId="ADAL" clId="{882D406D-730F-4AF2-9393-1D5AA303EFFD}" dt="2025-03-26T15:20:32.596" v="312" actId="1038"/>
          <ac:cxnSpMkLst>
            <pc:docMk/>
            <pc:sldMk cId="3634988821" sldId="2147483090"/>
            <ac:cxnSpMk id="53" creationId="{47B354CF-2C82-47C7-638B-270C9D1BC367}"/>
          </ac:cxnSpMkLst>
        </pc:cxnChg>
        <pc:cxnChg chg="add mod topLvl">
          <ac:chgData name="Sun, Kexuan" userId="57e2ebdf-8035-4ff1-95a5-bb6693fd475a" providerId="ADAL" clId="{882D406D-730F-4AF2-9393-1D5AA303EFFD}" dt="2025-03-26T15:20:32.596" v="312" actId="1038"/>
          <ac:cxnSpMkLst>
            <pc:docMk/>
            <pc:sldMk cId="3634988821" sldId="2147483090"/>
            <ac:cxnSpMk id="54" creationId="{7B341AC0-99FC-C159-621A-DBD191B910FA}"/>
          </ac:cxnSpMkLst>
        </pc:cxnChg>
        <pc:cxnChg chg="add mod topLvl">
          <ac:chgData name="Sun, Kexuan" userId="57e2ebdf-8035-4ff1-95a5-bb6693fd475a" providerId="ADAL" clId="{882D406D-730F-4AF2-9393-1D5AA303EFFD}" dt="2025-03-26T15:20:32.596" v="312" actId="1038"/>
          <ac:cxnSpMkLst>
            <pc:docMk/>
            <pc:sldMk cId="3634988821" sldId="2147483090"/>
            <ac:cxnSpMk id="55" creationId="{4A60833F-021C-6134-4239-C5BA63B0332E}"/>
          </ac:cxnSpMkLst>
        </pc:cxnChg>
      </pc:sldChg>
      <pc:sldChg chg="addSp delSp modSp new mod">
        <pc:chgData name="Sun, Kexuan" userId="57e2ebdf-8035-4ff1-95a5-bb6693fd475a" providerId="ADAL" clId="{882D406D-730F-4AF2-9393-1D5AA303EFFD}" dt="2025-03-26T15:25:35.441" v="442" actId="1076"/>
        <pc:sldMkLst>
          <pc:docMk/>
          <pc:sldMk cId="520989632" sldId="2147483091"/>
        </pc:sldMkLst>
        <pc:spChg chg="mod">
          <ac:chgData name="Sun, Kexuan" userId="57e2ebdf-8035-4ff1-95a5-bb6693fd475a" providerId="ADAL" clId="{882D406D-730F-4AF2-9393-1D5AA303EFFD}" dt="2025-03-26T15:25:25.721" v="441" actId="14100"/>
          <ac:spMkLst>
            <pc:docMk/>
            <pc:sldMk cId="520989632" sldId="2147483091"/>
            <ac:spMk id="2" creationId="{3C32DE8D-75BD-A87B-C213-602BB783017E}"/>
          </ac:spMkLst>
        </pc:spChg>
        <pc:spChg chg="del">
          <ac:chgData name="Sun, Kexuan" userId="57e2ebdf-8035-4ff1-95a5-bb6693fd475a" providerId="ADAL" clId="{882D406D-730F-4AF2-9393-1D5AA303EFFD}" dt="2025-03-26T15:21:27.125" v="314" actId="478"/>
          <ac:spMkLst>
            <pc:docMk/>
            <pc:sldMk cId="520989632" sldId="2147483091"/>
            <ac:spMk id="3" creationId="{6743EB6D-2CA6-5BD1-00E3-813B42E84374}"/>
          </ac:spMkLst>
        </pc:spChg>
        <pc:spChg chg="mod topLvl">
          <ac:chgData name="Sun, Kexuan" userId="57e2ebdf-8035-4ff1-95a5-bb6693fd475a" providerId="ADAL" clId="{882D406D-730F-4AF2-9393-1D5AA303EFFD}" dt="2025-03-26T15:24:47.189" v="432" actId="1037"/>
          <ac:spMkLst>
            <pc:docMk/>
            <pc:sldMk cId="520989632" sldId="2147483091"/>
            <ac:spMk id="6" creationId="{4EFBC15F-46B9-F6A7-5BA5-BD9A9BCC6D17}"/>
          </ac:spMkLst>
        </pc:spChg>
        <pc:spChg chg="mod topLvl">
          <ac:chgData name="Sun, Kexuan" userId="57e2ebdf-8035-4ff1-95a5-bb6693fd475a" providerId="ADAL" clId="{882D406D-730F-4AF2-9393-1D5AA303EFFD}" dt="2025-03-26T15:25:35.441" v="442" actId="1076"/>
          <ac:spMkLst>
            <pc:docMk/>
            <pc:sldMk cId="520989632" sldId="2147483091"/>
            <ac:spMk id="7" creationId="{AFE0B365-6A53-9A9B-AC0D-6F139BA9FBA3}"/>
          </ac:spMkLst>
        </pc:spChg>
        <pc:spChg chg="mod topLvl">
          <ac:chgData name="Sun, Kexuan" userId="57e2ebdf-8035-4ff1-95a5-bb6693fd475a" providerId="ADAL" clId="{882D406D-730F-4AF2-9393-1D5AA303EFFD}" dt="2025-03-26T15:24:47.189" v="432" actId="1037"/>
          <ac:spMkLst>
            <pc:docMk/>
            <pc:sldMk cId="520989632" sldId="2147483091"/>
            <ac:spMk id="9" creationId="{5BDCCF7B-A9D0-EEBE-DCC8-F593CF929317}"/>
          </ac:spMkLst>
        </pc:spChg>
        <pc:spChg chg="add del mod">
          <ac:chgData name="Sun, Kexuan" userId="57e2ebdf-8035-4ff1-95a5-bb6693fd475a" providerId="ADAL" clId="{882D406D-730F-4AF2-9393-1D5AA303EFFD}" dt="2025-03-26T15:23:19.524" v="391" actId="478"/>
          <ac:spMkLst>
            <pc:docMk/>
            <pc:sldMk cId="520989632" sldId="2147483091"/>
            <ac:spMk id="11" creationId="{11CE9B75-888C-D25C-6FB8-FC17F9C00735}"/>
          </ac:spMkLst>
        </pc:spChg>
        <pc:spChg chg="add mod topLvl">
          <ac:chgData name="Sun, Kexuan" userId="57e2ebdf-8035-4ff1-95a5-bb6693fd475a" providerId="ADAL" clId="{882D406D-730F-4AF2-9393-1D5AA303EFFD}" dt="2025-03-26T15:24:47.189" v="432" actId="1037"/>
          <ac:spMkLst>
            <pc:docMk/>
            <pc:sldMk cId="520989632" sldId="2147483091"/>
            <ac:spMk id="12" creationId="{2D10F3C4-66D2-7631-7D46-8409321D2A18}"/>
          </ac:spMkLst>
        </pc:spChg>
        <pc:spChg chg="add mod topLvl">
          <ac:chgData name="Sun, Kexuan" userId="57e2ebdf-8035-4ff1-95a5-bb6693fd475a" providerId="ADAL" clId="{882D406D-730F-4AF2-9393-1D5AA303EFFD}" dt="2025-03-26T15:24:47.189" v="432" actId="1037"/>
          <ac:spMkLst>
            <pc:docMk/>
            <pc:sldMk cId="520989632" sldId="2147483091"/>
            <ac:spMk id="13" creationId="{0DE6894A-6CB1-AC33-9B3A-F437101DBDE0}"/>
          </ac:spMkLst>
        </pc:spChg>
        <pc:spChg chg="add mod topLvl">
          <ac:chgData name="Sun, Kexuan" userId="57e2ebdf-8035-4ff1-95a5-bb6693fd475a" providerId="ADAL" clId="{882D406D-730F-4AF2-9393-1D5AA303EFFD}" dt="2025-03-26T15:24:47.189" v="432" actId="1037"/>
          <ac:spMkLst>
            <pc:docMk/>
            <pc:sldMk cId="520989632" sldId="2147483091"/>
            <ac:spMk id="14" creationId="{A34CD7E2-F315-2528-E675-4057C4574F33}"/>
          </ac:spMkLst>
        </pc:spChg>
        <pc:spChg chg="add mod topLvl">
          <ac:chgData name="Sun, Kexuan" userId="57e2ebdf-8035-4ff1-95a5-bb6693fd475a" providerId="ADAL" clId="{882D406D-730F-4AF2-9393-1D5AA303EFFD}" dt="2025-03-26T15:24:47.189" v="432" actId="1037"/>
          <ac:spMkLst>
            <pc:docMk/>
            <pc:sldMk cId="520989632" sldId="2147483091"/>
            <ac:spMk id="15" creationId="{115041CC-8CF5-367D-285B-C1EDAA79BB63}"/>
          </ac:spMkLst>
        </pc:spChg>
        <pc:spChg chg="add mod">
          <ac:chgData name="Sun, Kexuan" userId="57e2ebdf-8035-4ff1-95a5-bb6693fd475a" providerId="ADAL" clId="{882D406D-730F-4AF2-9393-1D5AA303EFFD}" dt="2025-03-26T15:24:52.216" v="434" actId="404"/>
          <ac:spMkLst>
            <pc:docMk/>
            <pc:sldMk cId="520989632" sldId="2147483091"/>
            <ac:spMk id="18" creationId="{440C77DF-5169-F64F-55D4-71F8040EE978}"/>
          </ac:spMkLst>
        </pc:spChg>
        <pc:spChg chg="add mod">
          <ac:chgData name="Sun, Kexuan" userId="57e2ebdf-8035-4ff1-95a5-bb6693fd475a" providerId="ADAL" clId="{882D406D-730F-4AF2-9393-1D5AA303EFFD}" dt="2025-03-26T15:25:01.465" v="436" actId="14100"/>
          <ac:spMkLst>
            <pc:docMk/>
            <pc:sldMk cId="520989632" sldId="2147483091"/>
            <ac:spMk id="20" creationId="{932E6DC0-5A9E-00C8-58A0-16E1FC2999C8}"/>
          </ac:spMkLst>
        </pc:spChg>
        <pc:spChg chg="add mod ord">
          <ac:chgData name="Sun, Kexuan" userId="57e2ebdf-8035-4ff1-95a5-bb6693fd475a" providerId="ADAL" clId="{882D406D-730F-4AF2-9393-1D5AA303EFFD}" dt="2025-03-26T15:24:47.189" v="432" actId="1037"/>
          <ac:spMkLst>
            <pc:docMk/>
            <pc:sldMk cId="520989632" sldId="2147483091"/>
            <ac:spMk id="21" creationId="{2A2D6F10-2009-6E61-01AB-5BCC99290492}"/>
          </ac:spMkLst>
        </pc:spChg>
        <pc:spChg chg="add mod ord">
          <ac:chgData name="Sun, Kexuan" userId="57e2ebdf-8035-4ff1-95a5-bb6693fd475a" providerId="ADAL" clId="{882D406D-730F-4AF2-9393-1D5AA303EFFD}" dt="2025-03-26T15:24:47.189" v="432" actId="1037"/>
          <ac:spMkLst>
            <pc:docMk/>
            <pc:sldMk cId="520989632" sldId="2147483091"/>
            <ac:spMk id="22" creationId="{A0496887-C5B0-EA2D-CB66-1F62A553DE81}"/>
          </ac:spMkLst>
        </pc:spChg>
        <pc:grpChg chg="add del mod topLvl">
          <ac:chgData name="Sun, Kexuan" userId="57e2ebdf-8035-4ff1-95a5-bb6693fd475a" providerId="ADAL" clId="{882D406D-730F-4AF2-9393-1D5AA303EFFD}" dt="2025-03-26T15:24:19.058" v="405" actId="165"/>
          <ac:grpSpMkLst>
            <pc:docMk/>
            <pc:sldMk cId="520989632" sldId="2147483091"/>
            <ac:grpSpMk id="5" creationId="{FFBA9586-7A03-F443-1471-CD0EE562B3AC}"/>
          </ac:grpSpMkLst>
        </pc:grpChg>
        <pc:grpChg chg="add del mod">
          <ac:chgData name="Sun, Kexuan" userId="57e2ebdf-8035-4ff1-95a5-bb6693fd475a" providerId="ADAL" clId="{882D406D-730F-4AF2-9393-1D5AA303EFFD}" dt="2025-03-26T15:24:07.452" v="404" actId="165"/>
          <ac:grpSpMkLst>
            <pc:docMk/>
            <pc:sldMk cId="520989632" sldId="2147483091"/>
            <ac:grpSpMk id="16" creationId="{CDF3CEE9-9B26-5253-CA95-F6AD50D1D4B8}"/>
          </ac:grpSpMkLst>
        </pc:grpChg>
        <pc:graphicFrameChg chg="add del mod">
          <ac:chgData name="Sun, Kexuan" userId="57e2ebdf-8035-4ff1-95a5-bb6693fd475a" providerId="ADAL" clId="{882D406D-730F-4AF2-9393-1D5AA303EFFD}" dt="2025-03-26T15:23:04.026" v="386" actId="478"/>
          <ac:graphicFrameMkLst>
            <pc:docMk/>
            <pc:sldMk cId="520989632" sldId="2147483091"/>
            <ac:graphicFrameMk id="4" creationId="{C3611AF3-3200-5F68-1D48-1310714E42BB}"/>
          </ac:graphicFrameMkLst>
        </pc:graphicFrameChg>
        <pc:picChg chg="mod topLvl">
          <ac:chgData name="Sun, Kexuan" userId="57e2ebdf-8035-4ff1-95a5-bb6693fd475a" providerId="ADAL" clId="{882D406D-730F-4AF2-9393-1D5AA303EFFD}" dt="2025-03-26T15:24:47.189" v="432" actId="1037"/>
          <ac:picMkLst>
            <pc:docMk/>
            <pc:sldMk cId="520989632" sldId="2147483091"/>
            <ac:picMk id="8" creationId="{613E1046-46D2-0BA2-0EFB-1EDA59CB6A2D}"/>
          </ac:picMkLst>
        </pc:picChg>
        <pc:picChg chg="mod topLvl">
          <ac:chgData name="Sun, Kexuan" userId="57e2ebdf-8035-4ff1-95a5-bb6693fd475a" providerId="ADAL" clId="{882D406D-730F-4AF2-9393-1D5AA303EFFD}" dt="2025-03-26T15:24:47.189" v="432" actId="1037"/>
          <ac:picMkLst>
            <pc:docMk/>
            <pc:sldMk cId="520989632" sldId="2147483091"/>
            <ac:picMk id="10" creationId="{D71CF703-61D3-3997-0D23-EEAD9CFBDDD7}"/>
          </ac:picMkLst>
        </pc:picChg>
      </pc:sldChg>
      <pc:sldChg chg="addSp delSp modSp new mod">
        <pc:chgData name="Sun, Kexuan" userId="57e2ebdf-8035-4ff1-95a5-bb6693fd475a" providerId="ADAL" clId="{882D406D-730F-4AF2-9393-1D5AA303EFFD}" dt="2025-04-03T17:34:05.184" v="4025" actId="478"/>
        <pc:sldMkLst>
          <pc:docMk/>
          <pc:sldMk cId="2889929843" sldId="2147483092"/>
        </pc:sldMkLst>
        <pc:spChg chg="mod">
          <ac:chgData name="Sun, Kexuan" userId="57e2ebdf-8035-4ff1-95a5-bb6693fd475a" providerId="ADAL" clId="{882D406D-730F-4AF2-9393-1D5AA303EFFD}" dt="2025-03-26T15:27:23.544" v="469" actId="2085"/>
          <ac:spMkLst>
            <pc:docMk/>
            <pc:sldMk cId="2889929843" sldId="2147483092"/>
            <ac:spMk id="2" creationId="{5AD2EA6A-64C1-5D81-10C4-FF59F9BDA089}"/>
          </ac:spMkLst>
        </pc:spChg>
        <pc:spChg chg="del">
          <ac:chgData name="Sun, Kexuan" userId="57e2ebdf-8035-4ff1-95a5-bb6693fd475a" providerId="ADAL" clId="{882D406D-730F-4AF2-9393-1D5AA303EFFD}" dt="2025-03-26T15:25:48.029" v="444" actId="478"/>
          <ac:spMkLst>
            <pc:docMk/>
            <pc:sldMk cId="2889929843" sldId="2147483092"/>
            <ac:spMk id="3" creationId="{80E3126A-E37C-8E9C-3F21-EF261347C0BE}"/>
          </ac:spMkLst>
        </pc:spChg>
        <pc:spChg chg="add mod">
          <ac:chgData name="Sun, Kexuan" userId="57e2ebdf-8035-4ff1-95a5-bb6693fd475a" providerId="ADAL" clId="{882D406D-730F-4AF2-9393-1D5AA303EFFD}" dt="2025-03-26T15:26:15.364" v="451" actId="404"/>
          <ac:spMkLst>
            <pc:docMk/>
            <pc:sldMk cId="2889929843" sldId="2147483092"/>
            <ac:spMk id="4" creationId="{78A03599-5D38-0304-923A-53AD6E45FB66}"/>
          </ac:spMkLst>
        </pc:spChg>
        <pc:spChg chg="add mod">
          <ac:chgData name="Sun, Kexuan" userId="57e2ebdf-8035-4ff1-95a5-bb6693fd475a" providerId="ADAL" clId="{882D406D-730F-4AF2-9393-1D5AA303EFFD}" dt="2025-03-27T22:14:45.079" v="1349" actId="207"/>
          <ac:spMkLst>
            <pc:docMk/>
            <pc:sldMk cId="2889929843" sldId="2147483092"/>
            <ac:spMk id="5" creationId="{DBF04299-37AB-A251-64D3-682428EB27CC}"/>
          </ac:spMkLst>
        </pc:spChg>
        <pc:spChg chg="add mod">
          <ac:chgData name="Sun, Kexuan" userId="57e2ebdf-8035-4ff1-95a5-bb6693fd475a" providerId="ADAL" clId="{882D406D-730F-4AF2-9393-1D5AA303EFFD}" dt="2025-03-26T15:26:15.364" v="451" actId="404"/>
          <ac:spMkLst>
            <pc:docMk/>
            <pc:sldMk cId="2889929843" sldId="2147483092"/>
            <ac:spMk id="8" creationId="{CC0A027E-DAE4-BBAB-2305-17291336A220}"/>
          </ac:spMkLst>
        </pc:spChg>
        <pc:spChg chg="add mod">
          <ac:chgData name="Sun, Kexuan" userId="57e2ebdf-8035-4ff1-95a5-bb6693fd475a" providerId="ADAL" clId="{882D406D-730F-4AF2-9393-1D5AA303EFFD}" dt="2025-03-26T15:26:15.364" v="451" actId="404"/>
          <ac:spMkLst>
            <pc:docMk/>
            <pc:sldMk cId="2889929843" sldId="2147483092"/>
            <ac:spMk id="9" creationId="{CB82F27B-5DDB-E76E-12F2-5967C5FC151B}"/>
          </ac:spMkLst>
        </pc:spChg>
        <pc:spChg chg="mod">
          <ac:chgData name="Sun, Kexuan" userId="57e2ebdf-8035-4ff1-95a5-bb6693fd475a" providerId="ADAL" clId="{882D406D-730F-4AF2-9393-1D5AA303EFFD}" dt="2025-03-26T15:26:15.364" v="451" actId="404"/>
          <ac:spMkLst>
            <pc:docMk/>
            <pc:sldMk cId="2889929843" sldId="2147483092"/>
            <ac:spMk id="11" creationId="{5663A0BE-D23F-872E-AC7E-B59B9856F5AF}"/>
          </ac:spMkLst>
        </pc:spChg>
        <pc:spChg chg="mod">
          <ac:chgData name="Sun, Kexuan" userId="57e2ebdf-8035-4ff1-95a5-bb6693fd475a" providerId="ADAL" clId="{882D406D-730F-4AF2-9393-1D5AA303EFFD}" dt="2025-03-26T15:26:15.364" v="451" actId="404"/>
          <ac:spMkLst>
            <pc:docMk/>
            <pc:sldMk cId="2889929843" sldId="2147483092"/>
            <ac:spMk id="12" creationId="{649349FE-DED9-AE2F-CF56-99F21847AB95}"/>
          </ac:spMkLst>
        </pc:spChg>
        <pc:spChg chg="mod">
          <ac:chgData name="Sun, Kexuan" userId="57e2ebdf-8035-4ff1-95a5-bb6693fd475a" providerId="ADAL" clId="{882D406D-730F-4AF2-9393-1D5AA303EFFD}" dt="2025-03-26T15:26:15.364" v="451" actId="404"/>
          <ac:spMkLst>
            <pc:docMk/>
            <pc:sldMk cId="2889929843" sldId="2147483092"/>
            <ac:spMk id="14" creationId="{4AF1759F-36D5-17A8-E98D-AC814E72A1D8}"/>
          </ac:spMkLst>
        </pc:spChg>
        <pc:spChg chg="mod">
          <ac:chgData name="Sun, Kexuan" userId="57e2ebdf-8035-4ff1-95a5-bb6693fd475a" providerId="ADAL" clId="{882D406D-730F-4AF2-9393-1D5AA303EFFD}" dt="2025-03-26T15:26:15.364" v="451" actId="404"/>
          <ac:spMkLst>
            <pc:docMk/>
            <pc:sldMk cId="2889929843" sldId="2147483092"/>
            <ac:spMk id="15" creationId="{57D7AC20-D926-B855-4EA4-8A9F4B028CC7}"/>
          </ac:spMkLst>
        </pc:spChg>
        <pc:spChg chg="add mod">
          <ac:chgData name="Sun, Kexuan" userId="57e2ebdf-8035-4ff1-95a5-bb6693fd475a" providerId="ADAL" clId="{882D406D-730F-4AF2-9393-1D5AA303EFFD}" dt="2025-03-26T15:26:15.364" v="451" actId="404"/>
          <ac:spMkLst>
            <pc:docMk/>
            <pc:sldMk cId="2889929843" sldId="2147483092"/>
            <ac:spMk id="16" creationId="{1F014E41-3702-5F6F-B661-211E01E217F8}"/>
          </ac:spMkLst>
        </pc:spChg>
        <pc:spChg chg="add mod">
          <ac:chgData name="Sun, Kexuan" userId="57e2ebdf-8035-4ff1-95a5-bb6693fd475a" providerId="ADAL" clId="{882D406D-730F-4AF2-9393-1D5AA303EFFD}" dt="2025-03-26T15:26:15.364" v="451" actId="404"/>
          <ac:spMkLst>
            <pc:docMk/>
            <pc:sldMk cId="2889929843" sldId="2147483092"/>
            <ac:spMk id="18" creationId="{85A594BC-1DA4-EDDE-3911-9E769080C4AC}"/>
          </ac:spMkLst>
        </pc:spChg>
        <pc:spChg chg="add mod">
          <ac:chgData name="Sun, Kexuan" userId="57e2ebdf-8035-4ff1-95a5-bb6693fd475a" providerId="ADAL" clId="{882D406D-730F-4AF2-9393-1D5AA303EFFD}" dt="2025-03-26T15:26:15.364" v="451" actId="404"/>
          <ac:spMkLst>
            <pc:docMk/>
            <pc:sldMk cId="2889929843" sldId="2147483092"/>
            <ac:spMk id="19" creationId="{F46F83BF-E90B-9C7A-2E23-ECDC6F6D34EE}"/>
          </ac:spMkLst>
        </pc:spChg>
        <pc:spChg chg="add mod">
          <ac:chgData name="Sun, Kexuan" userId="57e2ebdf-8035-4ff1-95a5-bb6693fd475a" providerId="ADAL" clId="{882D406D-730F-4AF2-9393-1D5AA303EFFD}" dt="2025-03-26T15:26:15.364" v="451" actId="404"/>
          <ac:spMkLst>
            <pc:docMk/>
            <pc:sldMk cId="2889929843" sldId="2147483092"/>
            <ac:spMk id="20" creationId="{C0548E92-3993-2177-5E56-0319E7C09125}"/>
          </ac:spMkLst>
        </pc:spChg>
        <pc:spChg chg="add del mod">
          <ac:chgData name="Sun, Kexuan" userId="57e2ebdf-8035-4ff1-95a5-bb6693fd475a" providerId="ADAL" clId="{882D406D-730F-4AF2-9393-1D5AA303EFFD}" dt="2025-04-03T17:34:05.184" v="4025" actId="478"/>
          <ac:spMkLst>
            <pc:docMk/>
            <pc:sldMk cId="2889929843" sldId="2147483092"/>
            <ac:spMk id="21" creationId="{D87025EC-117C-546A-CBAB-6835FED11A91}"/>
          </ac:spMkLst>
        </pc:spChg>
        <pc:spChg chg="add del mod">
          <ac:chgData name="Sun, Kexuan" userId="57e2ebdf-8035-4ff1-95a5-bb6693fd475a" providerId="ADAL" clId="{882D406D-730F-4AF2-9393-1D5AA303EFFD}" dt="2025-04-03T17:34:05.184" v="4025" actId="478"/>
          <ac:spMkLst>
            <pc:docMk/>
            <pc:sldMk cId="2889929843" sldId="2147483092"/>
            <ac:spMk id="22" creationId="{2BCAAA88-CFA5-F8D3-7D94-3A27BC218A81}"/>
          </ac:spMkLst>
        </pc:spChg>
        <pc:spChg chg="add del mod">
          <ac:chgData name="Sun, Kexuan" userId="57e2ebdf-8035-4ff1-95a5-bb6693fd475a" providerId="ADAL" clId="{882D406D-730F-4AF2-9393-1D5AA303EFFD}" dt="2025-04-03T17:34:05.184" v="4025" actId="478"/>
          <ac:spMkLst>
            <pc:docMk/>
            <pc:sldMk cId="2889929843" sldId="2147483092"/>
            <ac:spMk id="23" creationId="{315E32C9-061D-4DB0-360C-4D88243D848E}"/>
          </ac:spMkLst>
        </pc:spChg>
        <pc:spChg chg="add mod">
          <ac:chgData name="Sun, Kexuan" userId="57e2ebdf-8035-4ff1-95a5-bb6693fd475a" providerId="ADAL" clId="{882D406D-730F-4AF2-9393-1D5AA303EFFD}" dt="2025-03-26T15:26:15.364" v="451" actId="404"/>
          <ac:spMkLst>
            <pc:docMk/>
            <pc:sldMk cId="2889929843" sldId="2147483092"/>
            <ac:spMk id="24" creationId="{576EE818-618F-47BA-7E4C-E57EFC52BDF5}"/>
          </ac:spMkLst>
        </pc:spChg>
        <pc:spChg chg="add mod">
          <ac:chgData name="Sun, Kexuan" userId="57e2ebdf-8035-4ff1-95a5-bb6693fd475a" providerId="ADAL" clId="{882D406D-730F-4AF2-9393-1D5AA303EFFD}" dt="2025-03-26T15:26:15.364" v="451" actId="404"/>
          <ac:spMkLst>
            <pc:docMk/>
            <pc:sldMk cId="2889929843" sldId="2147483092"/>
            <ac:spMk id="25" creationId="{E9481C48-49D8-52D2-57C8-43BAE35DC27C}"/>
          </ac:spMkLst>
        </pc:spChg>
        <pc:spChg chg="add mod">
          <ac:chgData name="Sun, Kexuan" userId="57e2ebdf-8035-4ff1-95a5-bb6693fd475a" providerId="ADAL" clId="{882D406D-730F-4AF2-9393-1D5AA303EFFD}" dt="2025-03-26T15:26:15.364" v="451" actId="404"/>
          <ac:spMkLst>
            <pc:docMk/>
            <pc:sldMk cId="2889929843" sldId="2147483092"/>
            <ac:spMk id="26" creationId="{9236A7EC-342B-36AD-7651-3A994D6E0B73}"/>
          </ac:spMkLst>
        </pc:spChg>
        <pc:spChg chg="add mod">
          <ac:chgData name="Sun, Kexuan" userId="57e2ebdf-8035-4ff1-95a5-bb6693fd475a" providerId="ADAL" clId="{882D406D-730F-4AF2-9393-1D5AA303EFFD}" dt="2025-03-26T15:26:15.364" v="451" actId="404"/>
          <ac:spMkLst>
            <pc:docMk/>
            <pc:sldMk cId="2889929843" sldId="2147483092"/>
            <ac:spMk id="27" creationId="{766C1E87-A2C5-8E6D-C9E4-ADD1ABD68950}"/>
          </ac:spMkLst>
        </pc:spChg>
        <pc:spChg chg="add mod">
          <ac:chgData name="Sun, Kexuan" userId="57e2ebdf-8035-4ff1-95a5-bb6693fd475a" providerId="ADAL" clId="{882D406D-730F-4AF2-9393-1D5AA303EFFD}" dt="2025-03-26T15:26:15.364" v="451" actId="404"/>
          <ac:spMkLst>
            <pc:docMk/>
            <pc:sldMk cId="2889929843" sldId="2147483092"/>
            <ac:spMk id="28" creationId="{2A150560-4D06-DDF9-5AEB-37A67D383166}"/>
          </ac:spMkLst>
        </pc:spChg>
        <pc:spChg chg="add mod">
          <ac:chgData name="Sun, Kexuan" userId="57e2ebdf-8035-4ff1-95a5-bb6693fd475a" providerId="ADAL" clId="{882D406D-730F-4AF2-9393-1D5AA303EFFD}" dt="2025-03-27T22:14:45.079" v="1349" actId="207"/>
          <ac:spMkLst>
            <pc:docMk/>
            <pc:sldMk cId="2889929843" sldId="2147483092"/>
            <ac:spMk id="29" creationId="{3F406539-524C-F28C-5808-5A864EFDA435}"/>
          </ac:spMkLst>
        </pc:spChg>
        <pc:spChg chg="add mod">
          <ac:chgData name="Sun, Kexuan" userId="57e2ebdf-8035-4ff1-95a5-bb6693fd475a" providerId="ADAL" clId="{882D406D-730F-4AF2-9393-1D5AA303EFFD}" dt="2025-03-26T15:26:15.364" v="451" actId="404"/>
          <ac:spMkLst>
            <pc:docMk/>
            <pc:sldMk cId="2889929843" sldId="2147483092"/>
            <ac:spMk id="30" creationId="{595C52E3-DA20-FD11-A49B-CFFB79543986}"/>
          </ac:spMkLst>
        </pc:spChg>
        <pc:spChg chg="add mod">
          <ac:chgData name="Sun, Kexuan" userId="57e2ebdf-8035-4ff1-95a5-bb6693fd475a" providerId="ADAL" clId="{882D406D-730F-4AF2-9393-1D5AA303EFFD}" dt="2025-03-26T15:26:15.364" v="451" actId="404"/>
          <ac:spMkLst>
            <pc:docMk/>
            <pc:sldMk cId="2889929843" sldId="2147483092"/>
            <ac:spMk id="31" creationId="{DAD6AA00-3485-4BB4-D26B-6D45B8D600F5}"/>
          </ac:spMkLst>
        </pc:spChg>
        <pc:spChg chg="add mod">
          <ac:chgData name="Sun, Kexuan" userId="57e2ebdf-8035-4ff1-95a5-bb6693fd475a" providerId="ADAL" clId="{882D406D-730F-4AF2-9393-1D5AA303EFFD}" dt="2025-03-26T15:26:15.364" v="451" actId="404"/>
          <ac:spMkLst>
            <pc:docMk/>
            <pc:sldMk cId="2889929843" sldId="2147483092"/>
            <ac:spMk id="32" creationId="{2F7009AC-6A50-CF3F-7603-1BA0DB534ED9}"/>
          </ac:spMkLst>
        </pc:spChg>
        <pc:spChg chg="add mod">
          <ac:chgData name="Sun, Kexuan" userId="57e2ebdf-8035-4ff1-95a5-bb6693fd475a" providerId="ADAL" clId="{882D406D-730F-4AF2-9393-1D5AA303EFFD}" dt="2025-03-26T15:26:15.364" v="451" actId="404"/>
          <ac:spMkLst>
            <pc:docMk/>
            <pc:sldMk cId="2889929843" sldId="2147483092"/>
            <ac:spMk id="33" creationId="{CEEF3B59-E0FF-751E-3EFA-68B4D7508AC9}"/>
          </ac:spMkLst>
        </pc:spChg>
        <pc:spChg chg="add mod">
          <ac:chgData name="Sun, Kexuan" userId="57e2ebdf-8035-4ff1-95a5-bb6693fd475a" providerId="ADAL" clId="{882D406D-730F-4AF2-9393-1D5AA303EFFD}" dt="2025-03-26T15:26:15.364" v="451" actId="404"/>
          <ac:spMkLst>
            <pc:docMk/>
            <pc:sldMk cId="2889929843" sldId="2147483092"/>
            <ac:spMk id="34" creationId="{3CA180D4-273E-C46B-0FB4-B643AC7187BA}"/>
          </ac:spMkLst>
        </pc:spChg>
        <pc:spChg chg="add mod">
          <ac:chgData name="Sun, Kexuan" userId="57e2ebdf-8035-4ff1-95a5-bb6693fd475a" providerId="ADAL" clId="{882D406D-730F-4AF2-9393-1D5AA303EFFD}" dt="2025-03-26T15:26:15.364" v="451" actId="404"/>
          <ac:spMkLst>
            <pc:docMk/>
            <pc:sldMk cId="2889929843" sldId="2147483092"/>
            <ac:spMk id="35" creationId="{3AF58BD5-1302-182B-55E4-8500A1EB1503}"/>
          </ac:spMkLst>
        </pc:spChg>
        <pc:spChg chg="add del mod">
          <ac:chgData name="Sun, Kexuan" userId="57e2ebdf-8035-4ff1-95a5-bb6693fd475a" providerId="ADAL" clId="{882D406D-730F-4AF2-9393-1D5AA303EFFD}" dt="2025-04-03T17:34:05.184" v="4025" actId="478"/>
          <ac:spMkLst>
            <pc:docMk/>
            <pc:sldMk cId="2889929843" sldId="2147483092"/>
            <ac:spMk id="36" creationId="{F01B1668-C2FC-105F-5433-AEF91BFACD31}"/>
          </ac:spMkLst>
        </pc:spChg>
        <pc:spChg chg="add del mod">
          <ac:chgData name="Sun, Kexuan" userId="57e2ebdf-8035-4ff1-95a5-bb6693fd475a" providerId="ADAL" clId="{882D406D-730F-4AF2-9393-1D5AA303EFFD}" dt="2025-04-03T17:34:05.184" v="4025" actId="478"/>
          <ac:spMkLst>
            <pc:docMk/>
            <pc:sldMk cId="2889929843" sldId="2147483092"/>
            <ac:spMk id="37" creationId="{85D7C9E5-19C8-117F-A798-1BC4EA7DA219}"/>
          </ac:spMkLst>
        </pc:spChg>
        <pc:spChg chg="add del mod">
          <ac:chgData name="Sun, Kexuan" userId="57e2ebdf-8035-4ff1-95a5-bb6693fd475a" providerId="ADAL" clId="{882D406D-730F-4AF2-9393-1D5AA303EFFD}" dt="2025-04-03T17:34:05.184" v="4025" actId="478"/>
          <ac:spMkLst>
            <pc:docMk/>
            <pc:sldMk cId="2889929843" sldId="2147483092"/>
            <ac:spMk id="38" creationId="{FE27E54B-E607-F8A4-E22D-4D2F4F346D58}"/>
          </ac:spMkLst>
        </pc:spChg>
        <pc:spChg chg="add mod">
          <ac:chgData name="Sun, Kexuan" userId="57e2ebdf-8035-4ff1-95a5-bb6693fd475a" providerId="ADAL" clId="{882D406D-730F-4AF2-9393-1D5AA303EFFD}" dt="2025-03-26T15:26:15.364" v="451" actId="404"/>
          <ac:spMkLst>
            <pc:docMk/>
            <pc:sldMk cId="2889929843" sldId="2147483092"/>
            <ac:spMk id="40" creationId="{67D3CE28-4502-AF2C-AD10-ADE25876D722}"/>
          </ac:spMkLst>
        </pc:spChg>
        <pc:spChg chg="add mod">
          <ac:chgData name="Sun, Kexuan" userId="57e2ebdf-8035-4ff1-95a5-bb6693fd475a" providerId="ADAL" clId="{882D406D-730F-4AF2-9393-1D5AA303EFFD}" dt="2025-03-26T15:26:15.364" v="451" actId="404"/>
          <ac:spMkLst>
            <pc:docMk/>
            <pc:sldMk cId="2889929843" sldId="2147483092"/>
            <ac:spMk id="41" creationId="{1459C8B3-8F2E-B447-561B-110EA3D13FAC}"/>
          </ac:spMkLst>
        </pc:spChg>
        <pc:spChg chg="add mod">
          <ac:chgData name="Sun, Kexuan" userId="57e2ebdf-8035-4ff1-95a5-bb6693fd475a" providerId="ADAL" clId="{882D406D-730F-4AF2-9393-1D5AA303EFFD}" dt="2025-03-26T15:26:15.364" v="451" actId="404"/>
          <ac:spMkLst>
            <pc:docMk/>
            <pc:sldMk cId="2889929843" sldId="2147483092"/>
            <ac:spMk id="42" creationId="{A380C2E6-8FDF-60CE-F79D-661F8CBD4011}"/>
          </ac:spMkLst>
        </pc:spChg>
        <pc:spChg chg="add mod">
          <ac:chgData name="Sun, Kexuan" userId="57e2ebdf-8035-4ff1-95a5-bb6693fd475a" providerId="ADAL" clId="{882D406D-730F-4AF2-9393-1D5AA303EFFD}" dt="2025-03-26T15:26:15.364" v="451" actId="404"/>
          <ac:spMkLst>
            <pc:docMk/>
            <pc:sldMk cId="2889929843" sldId="2147483092"/>
            <ac:spMk id="43" creationId="{4FFAE07F-999B-7619-9620-29321CBD493F}"/>
          </ac:spMkLst>
        </pc:spChg>
        <pc:spChg chg="add mod">
          <ac:chgData name="Sun, Kexuan" userId="57e2ebdf-8035-4ff1-95a5-bb6693fd475a" providerId="ADAL" clId="{882D406D-730F-4AF2-9393-1D5AA303EFFD}" dt="2025-03-26T15:26:15.364" v="451" actId="404"/>
          <ac:spMkLst>
            <pc:docMk/>
            <pc:sldMk cId="2889929843" sldId="2147483092"/>
            <ac:spMk id="44" creationId="{319CD99A-639F-215F-9C21-E7AAF9BFBA75}"/>
          </ac:spMkLst>
        </pc:spChg>
        <pc:spChg chg="add mod">
          <ac:chgData name="Sun, Kexuan" userId="57e2ebdf-8035-4ff1-95a5-bb6693fd475a" providerId="ADAL" clId="{882D406D-730F-4AF2-9393-1D5AA303EFFD}" dt="2025-03-26T15:26:15.364" v="451" actId="404"/>
          <ac:spMkLst>
            <pc:docMk/>
            <pc:sldMk cId="2889929843" sldId="2147483092"/>
            <ac:spMk id="45" creationId="{D1FDFA06-0D44-1E6B-E03B-C12DA8318626}"/>
          </ac:spMkLst>
        </pc:spChg>
        <pc:spChg chg="add mod">
          <ac:chgData name="Sun, Kexuan" userId="57e2ebdf-8035-4ff1-95a5-bb6693fd475a" providerId="ADAL" clId="{882D406D-730F-4AF2-9393-1D5AA303EFFD}" dt="2025-03-26T15:26:15.364" v="451" actId="404"/>
          <ac:spMkLst>
            <pc:docMk/>
            <pc:sldMk cId="2889929843" sldId="2147483092"/>
            <ac:spMk id="46" creationId="{97F2E907-0EE5-F62A-D254-3C1D2F5E2E97}"/>
          </ac:spMkLst>
        </pc:spChg>
        <pc:spChg chg="add mod">
          <ac:chgData name="Sun, Kexuan" userId="57e2ebdf-8035-4ff1-95a5-bb6693fd475a" providerId="ADAL" clId="{882D406D-730F-4AF2-9393-1D5AA303EFFD}" dt="2025-03-26T15:26:15.364" v="451" actId="404"/>
          <ac:spMkLst>
            <pc:docMk/>
            <pc:sldMk cId="2889929843" sldId="2147483092"/>
            <ac:spMk id="47" creationId="{03434D23-F957-2E55-C247-454D089F67E7}"/>
          </ac:spMkLst>
        </pc:spChg>
        <pc:spChg chg="add mod">
          <ac:chgData name="Sun, Kexuan" userId="57e2ebdf-8035-4ff1-95a5-bb6693fd475a" providerId="ADAL" clId="{882D406D-730F-4AF2-9393-1D5AA303EFFD}" dt="2025-03-26T15:26:15.364" v="451" actId="404"/>
          <ac:spMkLst>
            <pc:docMk/>
            <pc:sldMk cId="2889929843" sldId="2147483092"/>
            <ac:spMk id="48" creationId="{7B76E814-039B-7E9E-F830-AC4C294ABC04}"/>
          </ac:spMkLst>
        </pc:spChg>
        <pc:spChg chg="add mod">
          <ac:chgData name="Sun, Kexuan" userId="57e2ebdf-8035-4ff1-95a5-bb6693fd475a" providerId="ADAL" clId="{882D406D-730F-4AF2-9393-1D5AA303EFFD}" dt="2025-03-26T15:26:24.056" v="452" actId="14100"/>
          <ac:spMkLst>
            <pc:docMk/>
            <pc:sldMk cId="2889929843" sldId="2147483092"/>
            <ac:spMk id="49" creationId="{411932D4-B55B-2147-A6DA-D47A047DD907}"/>
          </ac:spMkLst>
        </pc:spChg>
        <pc:spChg chg="add mod">
          <ac:chgData name="Sun, Kexuan" userId="57e2ebdf-8035-4ff1-95a5-bb6693fd475a" providerId="ADAL" clId="{882D406D-730F-4AF2-9393-1D5AA303EFFD}" dt="2025-03-26T15:26:35.743" v="459" actId="1035"/>
          <ac:spMkLst>
            <pc:docMk/>
            <pc:sldMk cId="2889929843" sldId="2147483092"/>
            <ac:spMk id="50" creationId="{ED8C4F3B-3B85-4661-83EE-2CB772998317}"/>
          </ac:spMkLst>
        </pc:spChg>
        <pc:spChg chg="add mod">
          <ac:chgData name="Sun, Kexuan" userId="57e2ebdf-8035-4ff1-95a5-bb6693fd475a" providerId="ADAL" clId="{882D406D-730F-4AF2-9393-1D5AA303EFFD}" dt="2025-04-03T17:33:23.420" v="4024" actId="1076"/>
          <ac:spMkLst>
            <pc:docMk/>
            <pc:sldMk cId="2889929843" sldId="2147483092"/>
            <ac:spMk id="52" creationId="{D3AD9754-B3E5-2FDC-D808-00F618739D74}"/>
          </ac:spMkLst>
        </pc:spChg>
        <pc:grpChg chg="add mod">
          <ac:chgData name="Sun, Kexuan" userId="57e2ebdf-8035-4ff1-95a5-bb6693fd475a" providerId="ADAL" clId="{882D406D-730F-4AF2-9393-1D5AA303EFFD}" dt="2025-03-26T15:26:15.364" v="451" actId="404"/>
          <ac:grpSpMkLst>
            <pc:docMk/>
            <pc:sldMk cId="2889929843" sldId="2147483092"/>
            <ac:grpSpMk id="10" creationId="{F33E6C1E-1B68-3116-3DAA-E217E69A449F}"/>
          </ac:grpSpMkLst>
        </pc:grpChg>
        <pc:grpChg chg="add mod">
          <ac:chgData name="Sun, Kexuan" userId="57e2ebdf-8035-4ff1-95a5-bb6693fd475a" providerId="ADAL" clId="{882D406D-730F-4AF2-9393-1D5AA303EFFD}" dt="2025-03-26T15:26:15.364" v="451" actId="404"/>
          <ac:grpSpMkLst>
            <pc:docMk/>
            <pc:sldMk cId="2889929843" sldId="2147483092"/>
            <ac:grpSpMk id="13" creationId="{E6613926-7C54-3165-3F45-58E638C4455B}"/>
          </ac:grpSpMkLst>
        </pc:grpChg>
        <pc:grpChg chg="add mod">
          <ac:chgData name="Sun, Kexuan" userId="57e2ebdf-8035-4ff1-95a5-bb6693fd475a" providerId="ADAL" clId="{882D406D-730F-4AF2-9393-1D5AA303EFFD}" dt="2025-03-26T15:26:15.364" v="451" actId="404"/>
          <ac:grpSpMkLst>
            <pc:docMk/>
            <pc:sldMk cId="2889929843" sldId="2147483092"/>
            <ac:grpSpMk id="53" creationId="{3A22F980-CAE5-15C2-79BB-288FF3AF6B0F}"/>
          </ac:grpSpMkLst>
        </pc:grpChg>
        <pc:cxnChg chg="add mod">
          <ac:chgData name="Sun, Kexuan" userId="57e2ebdf-8035-4ff1-95a5-bb6693fd475a" providerId="ADAL" clId="{882D406D-730F-4AF2-9393-1D5AA303EFFD}" dt="2025-03-26T15:26:15.364" v="451" actId="404"/>
          <ac:cxnSpMkLst>
            <pc:docMk/>
            <pc:sldMk cId="2889929843" sldId="2147483092"/>
            <ac:cxnSpMk id="6" creationId="{4B566A7D-753A-249C-3F5E-0D9FA908A1EC}"/>
          </ac:cxnSpMkLst>
        </pc:cxnChg>
        <pc:cxnChg chg="add mod">
          <ac:chgData name="Sun, Kexuan" userId="57e2ebdf-8035-4ff1-95a5-bb6693fd475a" providerId="ADAL" clId="{882D406D-730F-4AF2-9393-1D5AA303EFFD}" dt="2025-03-26T15:26:15.364" v="451" actId="404"/>
          <ac:cxnSpMkLst>
            <pc:docMk/>
            <pc:sldMk cId="2889929843" sldId="2147483092"/>
            <ac:cxnSpMk id="7" creationId="{2DFF5F21-539D-DA04-92E2-6C9530A71976}"/>
          </ac:cxnSpMkLst>
        </pc:cxnChg>
        <pc:cxnChg chg="add mod">
          <ac:chgData name="Sun, Kexuan" userId="57e2ebdf-8035-4ff1-95a5-bb6693fd475a" providerId="ADAL" clId="{882D406D-730F-4AF2-9393-1D5AA303EFFD}" dt="2025-03-26T15:26:15.364" v="451" actId="404"/>
          <ac:cxnSpMkLst>
            <pc:docMk/>
            <pc:sldMk cId="2889929843" sldId="2147483092"/>
            <ac:cxnSpMk id="17" creationId="{7CBA586D-27A4-C797-8D06-5B2057AD692A}"/>
          </ac:cxnSpMkLst>
        </pc:cxnChg>
        <pc:cxnChg chg="add mod">
          <ac:chgData name="Sun, Kexuan" userId="57e2ebdf-8035-4ff1-95a5-bb6693fd475a" providerId="ADAL" clId="{882D406D-730F-4AF2-9393-1D5AA303EFFD}" dt="2025-03-26T15:26:15.364" v="451" actId="404"/>
          <ac:cxnSpMkLst>
            <pc:docMk/>
            <pc:sldMk cId="2889929843" sldId="2147483092"/>
            <ac:cxnSpMk id="39" creationId="{78851944-4D28-75AD-51F8-6407E4AAC60A}"/>
          </ac:cxnSpMkLst>
        </pc:cxnChg>
        <pc:cxnChg chg="add mod">
          <ac:chgData name="Sun, Kexuan" userId="57e2ebdf-8035-4ff1-95a5-bb6693fd475a" providerId="ADAL" clId="{882D406D-730F-4AF2-9393-1D5AA303EFFD}" dt="2025-03-26T15:26:44.271" v="460" actId="692"/>
          <ac:cxnSpMkLst>
            <pc:docMk/>
            <pc:sldMk cId="2889929843" sldId="2147483092"/>
            <ac:cxnSpMk id="51" creationId="{65390921-E89E-BAB1-0810-8D2DEF5BF2AF}"/>
          </ac:cxnSpMkLst>
        </pc:cxnChg>
      </pc:sldChg>
      <pc:sldChg chg="addSp delSp modSp new mod ord">
        <pc:chgData name="Sun, Kexuan" userId="57e2ebdf-8035-4ff1-95a5-bb6693fd475a" providerId="ADAL" clId="{882D406D-730F-4AF2-9393-1D5AA303EFFD}" dt="2025-03-28T15:38:03.836" v="3215"/>
        <pc:sldMkLst>
          <pc:docMk/>
          <pc:sldMk cId="2601365021" sldId="2147483093"/>
        </pc:sldMkLst>
        <pc:spChg chg="mod">
          <ac:chgData name="Sun, Kexuan" userId="57e2ebdf-8035-4ff1-95a5-bb6693fd475a" providerId="ADAL" clId="{882D406D-730F-4AF2-9393-1D5AA303EFFD}" dt="2025-03-27T22:05:34.602" v="1187" actId="20577"/>
          <ac:spMkLst>
            <pc:docMk/>
            <pc:sldMk cId="2601365021" sldId="2147483093"/>
            <ac:spMk id="2" creationId="{B761E45D-19B9-C9DB-0FE4-ABD3165B2279}"/>
          </ac:spMkLst>
        </pc:spChg>
        <pc:spChg chg="del">
          <ac:chgData name="Sun, Kexuan" userId="57e2ebdf-8035-4ff1-95a5-bb6693fd475a" providerId="ADAL" clId="{882D406D-730F-4AF2-9393-1D5AA303EFFD}" dt="2025-03-26T15:27:35.716" v="470" actId="478"/>
          <ac:spMkLst>
            <pc:docMk/>
            <pc:sldMk cId="2601365021" sldId="2147483093"/>
            <ac:spMk id="3" creationId="{81B16E81-E80B-C26F-6093-8F976728FEE9}"/>
          </ac:spMkLst>
        </pc:spChg>
        <pc:spChg chg="mod topLvl">
          <ac:chgData name="Sun, Kexuan" userId="57e2ebdf-8035-4ff1-95a5-bb6693fd475a" providerId="ADAL" clId="{882D406D-730F-4AF2-9393-1D5AA303EFFD}" dt="2025-03-27T22:06:17.977" v="1190" actId="1076"/>
          <ac:spMkLst>
            <pc:docMk/>
            <pc:sldMk cId="2601365021" sldId="2147483093"/>
            <ac:spMk id="6" creationId="{132EDE07-0FF2-ECA2-FE1E-49B8D2B272B5}"/>
          </ac:spMkLst>
        </pc:spChg>
        <pc:spChg chg="mod ord topLvl">
          <ac:chgData name="Sun, Kexuan" userId="57e2ebdf-8035-4ff1-95a5-bb6693fd475a" providerId="ADAL" clId="{882D406D-730F-4AF2-9393-1D5AA303EFFD}" dt="2025-03-27T22:06:17.977" v="1190" actId="1076"/>
          <ac:spMkLst>
            <pc:docMk/>
            <pc:sldMk cId="2601365021" sldId="2147483093"/>
            <ac:spMk id="9" creationId="{43DA885B-2BC7-A3BA-5B8D-E2D1B0CF36E9}"/>
          </ac:spMkLst>
        </pc:spChg>
        <pc:spChg chg="mod ord topLvl">
          <ac:chgData name="Sun, Kexuan" userId="57e2ebdf-8035-4ff1-95a5-bb6693fd475a" providerId="ADAL" clId="{882D406D-730F-4AF2-9393-1D5AA303EFFD}" dt="2025-03-27T22:06:17.977" v="1190" actId="1076"/>
          <ac:spMkLst>
            <pc:docMk/>
            <pc:sldMk cId="2601365021" sldId="2147483093"/>
            <ac:spMk id="10" creationId="{794C4950-F10D-22D7-F0B2-E7CCA4DD99D9}"/>
          </ac:spMkLst>
        </pc:spChg>
        <pc:spChg chg="mod ord topLvl">
          <ac:chgData name="Sun, Kexuan" userId="57e2ebdf-8035-4ff1-95a5-bb6693fd475a" providerId="ADAL" clId="{882D406D-730F-4AF2-9393-1D5AA303EFFD}" dt="2025-03-27T22:06:17.977" v="1190" actId="1076"/>
          <ac:spMkLst>
            <pc:docMk/>
            <pc:sldMk cId="2601365021" sldId="2147483093"/>
            <ac:spMk id="11" creationId="{768EB8E4-DD6D-F9A2-32F0-8921B8370DC2}"/>
          </ac:spMkLst>
        </pc:spChg>
        <pc:spChg chg="mod ord topLvl">
          <ac:chgData name="Sun, Kexuan" userId="57e2ebdf-8035-4ff1-95a5-bb6693fd475a" providerId="ADAL" clId="{882D406D-730F-4AF2-9393-1D5AA303EFFD}" dt="2025-03-27T22:06:17.977" v="1190" actId="1076"/>
          <ac:spMkLst>
            <pc:docMk/>
            <pc:sldMk cId="2601365021" sldId="2147483093"/>
            <ac:spMk id="12" creationId="{0AD6F7B5-5251-2C72-216E-7387F1862370}"/>
          </ac:spMkLst>
        </pc:spChg>
        <pc:spChg chg="mod ord topLvl">
          <ac:chgData name="Sun, Kexuan" userId="57e2ebdf-8035-4ff1-95a5-bb6693fd475a" providerId="ADAL" clId="{882D406D-730F-4AF2-9393-1D5AA303EFFD}" dt="2025-03-27T22:06:17.977" v="1190" actId="1076"/>
          <ac:spMkLst>
            <pc:docMk/>
            <pc:sldMk cId="2601365021" sldId="2147483093"/>
            <ac:spMk id="13" creationId="{CBE1F986-4E2C-19C9-6552-692B488872CE}"/>
          </ac:spMkLst>
        </pc:spChg>
        <pc:spChg chg="mod topLvl">
          <ac:chgData name="Sun, Kexuan" userId="57e2ebdf-8035-4ff1-95a5-bb6693fd475a" providerId="ADAL" clId="{882D406D-730F-4AF2-9393-1D5AA303EFFD}" dt="2025-03-27T22:06:17.977" v="1190" actId="1076"/>
          <ac:spMkLst>
            <pc:docMk/>
            <pc:sldMk cId="2601365021" sldId="2147483093"/>
            <ac:spMk id="14" creationId="{2F106E0E-9FF7-28B8-287C-455053165A9E}"/>
          </ac:spMkLst>
        </pc:spChg>
        <pc:spChg chg="mod">
          <ac:chgData name="Sun, Kexuan" userId="57e2ebdf-8035-4ff1-95a5-bb6693fd475a" providerId="ADAL" clId="{882D406D-730F-4AF2-9393-1D5AA303EFFD}" dt="2025-03-27T21:55:31.594" v="917" actId="165"/>
          <ac:spMkLst>
            <pc:docMk/>
            <pc:sldMk cId="2601365021" sldId="2147483093"/>
            <ac:spMk id="15" creationId="{335B533F-4B2D-C735-85A6-B313A7338B4A}"/>
          </ac:spMkLst>
        </pc:spChg>
        <pc:spChg chg="mod">
          <ac:chgData name="Sun, Kexuan" userId="57e2ebdf-8035-4ff1-95a5-bb6693fd475a" providerId="ADAL" clId="{882D406D-730F-4AF2-9393-1D5AA303EFFD}" dt="2025-03-27T21:55:31.594" v="917" actId="165"/>
          <ac:spMkLst>
            <pc:docMk/>
            <pc:sldMk cId="2601365021" sldId="2147483093"/>
            <ac:spMk id="16" creationId="{EF6BA8DF-9B31-182B-18D3-84DC9B4FDEA4}"/>
          </ac:spMkLst>
        </pc:spChg>
        <pc:spChg chg="mod">
          <ac:chgData name="Sun, Kexuan" userId="57e2ebdf-8035-4ff1-95a5-bb6693fd475a" providerId="ADAL" clId="{882D406D-730F-4AF2-9393-1D5AA303EFFD}" dt="2025-03-27T21:55:31.594" v="917" actId="165"/>
          <ac:spMkLst>
            <pc:docMk/>
            <pc:sldMk cId="2601365021" sldId="2147483093"/>
            <ac:spMk id="17" creationId="{EB86A485-6E2C-1911-088B-42D6850096CB}"/>
          </ac:spMkLst>
        </pc:spChg>
        <pc:spChg chg="mod">
          <ac:chgData name="Sun, Kexuan" userId="57e2ebdf-8035-4ff1-95a5-bb6693fd475a" providerId="ADAL" clId="{882D406D-730F-4AF2-9393-1D5AA303EFFD}" dt="2025-03-27T21:55:31.594" v="917" actId="165"/>
          <ac:spMkLst>
            <pc:docMk/>
            <pc:sldMk cId="2601365021" sldId="2147483093"/>
            <ac:spMk id="18" creationId="{8159E25E-938F-8966-6AA1-8475F375DE74}"/>
          </ac:spMkLst>
        </pc:spChg>
        <pc:spChg chg="mod topLvl">
          <ac:chgData name="Sun, Kexuan" userId="57e2ebdf-8035-4ff1-95a5-bb6693fd475a" providerId="ADAL" clId="{882D406D-730F-4AF2-9393-1D5AA303EFFD}" dt="2025-03-27T22:15:59.721" v="1355" actId="14100"/>
          <ac:spMkLst>
            <pc:docMk/>
            <pc:sldMk cId="2601365021" sldId="2147483093"/>
            <ac:spMk id="20" creationId="{3DDEDED1-D3C1-D692-6A32-DFB4B0F9BCFD}"/>
          </ac:spMkLst>
        </pc:spChg>
        <pc:spChg chg="mod topLvl">
          <ac:chgData name="Sun, Kexuan" userId="57e2ebdf-8035-4ff1-95a5-bb6693fd475a" providerId="ADAL" clId="{882D406D-730F-4AF2-9393-1D5AA303EFFD}" dt="2025-03-27T22:06:17.977" v="1190" actId="1076"/>
          <ac:spMkLst>
            <pc:docMk/>
            <pc:sldMk cId="2601365021" sldId="2147483093"/>
            <ac:spMk id="21" creationId="{1644430B-0151-50A2-67C4-9106CEC54AC4}"/>
          </ac:spMkLst>
        </pc:spChg>
        <pc:spChg chg="mod topLvl">
          <ac:chgData name="Sun, Kexuan" userId="57e2ebdf-8035-4ff1-95a5-bb6693fd475a" providerId="ADAL" clId="{882D406D-730F-4AF2-9393-1D5AA303EFFD}" dt="2025-03-27T22:06:17.977" v="1190" actId="1076"/>
          <ac:spMkLst>
            <pc:docMk/>
            <pc:sldMk cId="2601365021" sldId="2147483093"/>
            <ac:spMk id="22" creationId="{EC09683C-253E-AF8B-445E-0A0F21E738BF}"/>
          </ac:spMkLst>
        </pc:spChg>
        <pc:spChg chg="mod topLvl">
          <ac:chgData name="Sun, Kexuan" userId="57e2ebdf-8035-4ff1-95a5-bb6693fd475a" providerId="ADAL" clId="{882D406D-730F-4AF2-9393-1D5AA303EFFD}" dt="2025-03-27T22:06:17.977" v="1190" actId="1076"/>
          <ac:spMkLst>
            <pc:docMk/>
            <pc:sldMk cId="2601365021" sldId="2147483093"/>
            <ac:spMk id="23" creationId="{B1A0BB70-3186-7BDF-60DD-84290D6C9CFB}"/>
          </ac:spMkLst>
        </pc:spChg>
        <pc:spChg chg="mod topLvl">
          <ac:chgData name="Sun, Kexuan" userId="57e2ebdf-8035-4ff1-95a5-bb6693fd475a" providerId="ADAL" clId="{882D406D-730F-4AF2-9393-1D5AA303EFFD}" dt="2025-03-27T22:06:17.977" v="1190" actId="1076"/>
          <ac:spMkLst>
            <pc:docMk/>
            <pc:sldMk cId="2601365021" sldId="2147483093"/>
            <ac:spMk id="24" creationId="{BF960BE4-2129-03F3-2A84-DB2D1BEDE457}"/>
          </ac:spMkLst>
        </pc:spChg>
        <pc:spChg chg="mod topLvl">
          <ac:chgData name="Sun, Kexuan" userId="57e2ebdf-8035-4ff1-95a5-bb6693fd475a" providerId="ADAL" clId="{882D406D-730F-4AF2-9393-1D5AA303EFFD}" dt="2025-03-27T22:06:17.977" v="1190" actId="1076"/>
          <ac:spMkLst>
            <pc:docMk/>
            <pc:sldMk cId="2601365021" sldId="2147483093"/>
            <ac:spMk id="25" creationId="{5A4E100D-9C50-CFF4-036A-F07C16B90B29}"/>
          </ac:spMkLst>
        </pc:spChg>
        <pc:spChg chg="mod topLvl">
          <ac:chgData name="Sun, Kexuan" userId="57e2ebdf-8035-4ff1-95a5-bb6693fd475a" providerId="ADAL" clId="{882D406D-730F-4AF2-9393-1D5AA303EFFD}" dt="2025-03-27T22:06:17.977" v="1190" actId="1076"/>
          <ac:spMkLst>
            <pc:docMk/>
            <pc:sldMk cId="2601365021" sldId="2147483093"/>
            <ac:spMk id="26" creationId="{5C16E3DC-29D6-A3EE-1A81-264C35FE71C6}"/>
          </ac:spMkLst>
        </pc:spChg>
        <pc:spChg chg="mod topLvl">
          <ac:chgData name="Sun, Kexuan" userId="57e2ebdf-8035-4ff1-95a5-bb6693fd475a" providerId="ADAL" clId="{882D406D-730F-4AF2-9393-1D5AA303EFFD}" dt="2025-03-27T22:06:17.977" v="1190" actId="1076"/>
          <ac:spMkLst>
            <pc:docMk/>
            <pc:sldMk cId="2601365021" sldId="2147483093"/>
            <ac:spMk id="27" creationId="{8702B665-12CE-8D64-669A-F85E4EDDCA5F}"/>
          </ac:spMkLst>
        </pc:spChg>
        <pc:spChg chg="mod topLvl">
          <ac:chgData name="Sun, Kexuan" userId="57e2ebdf-8035-4ff1-95a5-bb6693fd475a" providerId="ADAL" clId="{882D406D-730F-4AF2-9393-1D5AA303EFFD}" dt="2025-03-27T22:06:17.977" v="1190" actId="1076"/>
          <ac:spMkLst>
            <pc:docMk/>
            <pc:sldMk cId="2601365021" sldId="2147483093"/>
            <ac:spMk id="28" creationId="{AF2F83E4-377F-9823-07AF-F6967ED4E8DF}"/>
          </ac:spMkLst>
        </pc:spChg>
        <pc:spChg chg="mod topLvl">
          <ac:chgData name="Sun, Kexuan" userId="57e2ebdf-8035-4ff1-95a5-bb6693fd475a" providerId="ADAL" clId="{882D406D-730F-4AF2-9393-1D5AA303EFFD}" dt="2025-03-27T22:06:17.977" v="1190" actId="1076"/>
          <ac:spMkLst>
            <pc:docMk/>
            <pc:sldMk cId="2601365021" sldId="2147483093"/>
            <ac:spMk id="29" creationId="{A19D1AB9-A2C3-E766-1466-5E325A389254}"/>
          </ac:spMkLst>
        </pc:spChg>
        <pc:spChg chg="mod topLvl">
          <ac:chgData name="Sun, Kexuan" userId="57e2ebdf-8035-4ff1-95a5-bb6693fd475a" providerId="ADAL" clId="{882D406D-730F-4AF2-9393-1D5AA303EFFD}" dt="2025-03-27T22:06:17.977" v="1190" actId="1076"/>
          <ac:spMkLst>
            <pc:docMk/>
            <pc:sldMk cId="2601365021" sldId="2147483093"/>
            <ac:spMk id="30" creationId="{E8847B9E-0FC4-466C-7293-74D88453A04A}"/>
          </ac:spMkLst>
        </pc:spChg>
        <pc:spChg chg="mod topLvl">
          <ac:chgData name="Sun, Kexuan" userId="57e2ebdf-8035-4ff1-95a5-bb6693fd475a" providerId="ADAL" clId="{882D406D-730F-4AF2-9393-1D5AA303EFFD}" dt="2025-03-27T22:15:09.829" v="1353" actId="207"/>
          <ac:spMkLst>
            <pc:docMk/>
            <pc:sldMk cId="2601365021" sldId="2147483093"/>
            <ac:spMk id="31" creationId="{B918C1FD-A559-C359-7ED8-D16644DEFB67}"/>
          </ac:spMkLst>
        </pc:spChg>
        <pc:spChg chg="mod topLvl">
          <ac:chgData name="Sun, Kexuan" userId="57e2ebdf-8035-4ff1-95a5-bb6693fd475a" providerId="ADAL" clId="{882D406D-730F-4AF2-9393-1D5AA303EFFD}" dt="2025-03-27T22:06:17.977" v="1190" actId="1076"/>
          <ac:spMkLst>
            <pc:docMk/>
            <pc:sldMk cId="2601365021" sldId="2147483093"/>
            <ac:spMk id="34" creationId="{C632EC65-783D-F95F-FCF2-620AFE83369F}"/>
          </ac:spMkLst>
        </pc:spChg>
        <pc:spChg chg="mod topLvl">
          <ac:chgData name="Sun, Kexuan" userId="57e2ebdf-8035-4ff1-95a5-bb6693fd475a" providerId="ADAL" clId="{882D406D-730F-4AF2-9393-1D5AA303EFFD}" dt="2025-03-27T22:06:17.977" v="1190" actId="1076"/>
          <ac:spMkLst>
            <pc:docMk/>
            <pc:sldMk cId="2601365021" sldId="2147483093"/>
            <ac:spMk id="35" creationId="{710FB15A-5D1B-27BD-F384-4280F6C99B11}"/>
          </ac:spMkLst>
        </pc:spChg>
        <pc:spChg chg="mod topLvl">
          <ac:chgData name="Sun, Kexuan" userId="57e2ebdf-8035-4ff1-95a5-bb6693fd475a" providerId="ADAL" clId="{882D406D-730F-4AF2-9393-1D5AA303EFFD}" dt="2025-03-27T22:06:17.977" v="1190" actId="1076"/>
          <ac:spMkLst>
            <pc:docMk/>
            <pc:sldMk cId="2601365021" sldId="2147483093"/>
            <ac:spMk id="36" creationId="{9164836F-B18A-1332-FD10-12DCBA129423}"/>
          </ac:spMkLst>
        </pc:spChg>
        <pc:spChg chg="mod topLvl">
          <ac:chgData name="Sun, Kexuan" userId="57e2ebdf-8035-4ff1-95a5-bb6693fd475a" providerId="ADAL" clId="{882D406D-730F-4AF2-9393-1D5AA303EFFD}" dt="2025-03-27T22:06:17.977" v="1190" actId="1076"/>
          <ac:spMkLst>
            <pc:docMk/>
            <pc:sldMk cId="2601365021" sldId="2147483093"/>
            <ac:spMk id="38" creationId="{5F211020-BAA6-08FD-0E0F-47247F780E7D}"/>
          </ac:spMkLst>
        </pc:spChg>
        <pc:spChg chg="mod topLvl">
          <ac:chgData name="Sun, Kexuan" userId="57e2ebdf-8035-4ff1-95a5-bb6693fd475a" providerId="ADAL" clId="{882D406D-730F-4AF2-9393-1D5AA303EFFD}" dt="2025-03-27T22:06:17.977" v="1190" actId="1076"/>
          <ac:spMkLst>
            <pc:docMk/>
            <pc:sldMk cId="2601365021" sldId="2147483093"/>
            <ac:spMk id="39" creationId="{FE8B5D60-A901-B799-318D-CC9B298A743F}"/>
          </ac:spMkLst>
        </pc:spChg>
        <pc:spChg chg="mod topLvl">
          <ac:chgData name="Sun, Kexuan" userId="57e2ebdf-8035-4ff1-95a5-bb6693fd475a" providerId="ADAL" clId="{882D406D-730F-4AF2-9393-1D5AA303EFFD}" dt="2025-03-27T22:15:06.433" v="1352" actId="207"/>
          <ac:spMkLst>
            <pc:docMk/>
            <pc:sldMk cId="2601365021" sldId="2147483093"/>
            <ac:spMk id="40" creationId="{6B283FDC-E4E2-07CD-37D1-6BBCA4FE1625}"/>
          </ac:spMkLst>
        </pc:spChg>
        <pc:spChg chg="mod topLvl">
          <ac:chgData name="Sun, Kexuan" userId="57e2ebdf-8035-4ff1-95a5-bb6693fd475a" providerId="ADAL" clId="{882D406D-730F-4AF2-9393-1D5AA303EFFD}" dt="2025-03-27T22:06:17.977" v="1190" actId="1076"/>
          <ac:spMkLst>
            <pc:docMk/>
            <pc:sldMk cId="2601365021" sldId="2147483093"/>
            <ac:spMk id="41" creationId="{74711ECC-7096-430F-FBEF-E64680AA4E14}"/>
          </ac:spMkLst>
        </pc:spChg>
        <pc:spChg chg="mod topLvl">
          <ac:chgData name="Sun, Kexuan" userId="57e2ebdf-8035-4ff1-95a5-bb6693fd475a" providerId="ADAL" clId="{882D406D-730F-4AF2-9393-1D5AA303EFFD}" dt="2025-03-27T22:06:17.977" v="1190" actId="1076"/>
          <ac:spMkLst>
            <pc:docMk/>
            <pc:sldMk cId="2601365021" sldId="2147483093"/>
            <ac:spMk id="42" creationId="{90A55A64-4D82-CFA4-6780-2FFB06E0D193}"/>
          </ac:spMkLst>
        </pc:spChg>
        <pc:spChg chg="mod topLvl">
          <ac:chgData name="Sun, Kexuan" userId="57e2ebdf-8035-4ff1-95a5-bb6693fd475a" providerId="ADAL" clId="{882D406D-730F-4AF2-9393-1D5AA303EFFD}" dt="2025-03-27T22:06:17.977" v="1190" actId="1076"/>
          <ac:spMkLst>
            <pc:docMk/>
            <pc:sldMk cId="2601365021" sldId="2147483093"/>
            <ac:spMk id="43" creationId="{A8F2BF03-93E0-521E-E811-139EF7347E09}"/>
          </ac:spMkLst>
        </pc:spChg>
        <pc:spChg chg="mod topLvl">
          <ac:chgData name="Sun, Kexuan" userId="57e2ebdf-8035-4ff1-95a5-bb6693fd475a" providerId="ADAL" clId="{882D406D-730F-4AF2-9393-1D5AA303EFFD}" dt="2025-03-27T22:06:17.977" v="1190" actId="1076"/>
          <ac:spMkLst>
            <pc:docMk/>
            <pc:sldMk cId="2601365021" sldId="2147483093"/>
            <ac:spMk id="44" creationId="{2ADE45FD-7567-4F4D-739A-8C48EDCDD236}"/>
          </ac:spMkLst>
        </pc:spChg>
        <pc:spChg chg="mod topLvl">
          <ac:chgData name="Sun, Kexuan" userId="57e2ebdf-8035-4ff1-95a5-bb6693fd475a" providerId="ADAL" clId="{882D406D-730F-4AF2-9393-1D5AA303EFFD}" dt="2025-03-27T22:16:02.124" v="1356" actId="14100"/>
          <ac:spMkLst>
            <pc:docMk/>
            <pc:sldMk cId="2601365021" sldId="2147483093"/>
            <ac:spMk id="45" creationId="{DC9494F3-A557-C185-0E55-DF0092D14906}"/>
          </ac:spMkLst>
        </pc:spChg>
        <pc:spChg chg="mod topLvl">
          <ac:chgData name="Sun, Kexuan" userId="57e2ebdf-8035-4ff1-95a5-bb6693fd475a" providerId="ADAL" clId="{882D406D-730F-4AF2-9393-1D5AA303EFFD}" dt="2025-03-27T22:06:31.297" v="1193" actId="1076"/>
          <ac:spMkLst>
            <pc:docMk/>
            <pc:sldMk cId="2601365021" sldId="2147483093"/>
            <ac:spMk id="46" creationId="{6911129E-2F4C-59CB-B474-54585E0AB3D3}"/>
          </ac:spMkLst>
        </pc:spChg>
        <pc:spChg chg="add mod topLvl">
          <ac:chgData name="Sun, Kexuan" userId="57e2ebdf-8035-4ff1-95a5-bb6693fd475a" providerId="ADAL" clId="{882D406D-730F-4AF2-9393-1D5AA303EFFD}" dt="2025-03-27T22:04:11.703" v="1133" actId="1076"/>
          <ac:spMkLst>
            <pc:docMk/>
            <pc:sldMk cId="2601365021" sldId="2147483093"/>
            <ac:spMk id="47" creationId="{7AE11A98-BA41-C3CD-6233-55CD9A5323C2}"/>
          </ac:spMkLst>
        </pc:spChg>
        <pc:spChg chg="add mod topLvl">
          <ac:chgData name="Sun, Kexuan" userId="57e2ebdf-8035-4ff1-95a5-bb6693fd475a" providerId="ADAL" clId="{882D406D-730F-4AF2-9393-1D5AA303EFFD}" dt="2025-03-27T22:11:25.595" v="1340" actId="20577"/>
          <ac:spMkLst>
            <pc:docMk/>
            <pc:sldMk cId="2601365021" sldId="2147483093"/>
            <ac:spMk id="48" creationId="{2EA0F8FB-A112-561B-9102-F6BF4D953714}"/>
          </ac:spMkLst>
        </pc:spChg>
        <pc:spChg chg="add mod">
          <ac:chgData name="Sun, Kexuan" userId="57e2ebdf-8035-4ff1-95a5-bb6693fd475a" providerId="ADAL" clId="{882D406D-730F-4AF2-9393-1D5AA303EFFD}" dt="2025-03-27T22:06:17.977" v="1190" actId="1076"/>
          <ac:spMkLst>
            <pc:docMk/>
            <pc:sldMk cId="2601365021" sldId="2147483093"/>
            <ac:spMk id="50" creationId="{7AF691A9-F640-0A59-A613-5F1D5E13BB6C}"/>
          </ac:spMkLst>
        </pc:spChg>
        <pc:spChg chg="add del mod">
          <ac:chgData name="Sun, Kexuan" userId="57e2ebdf-8035-4ff1-95a5-bb6693fd475a" providerId="ADAL" clId="{882D406D-730F-4AF2-9393-1D5AA303EFFD}" dt="2025-03-27T22:00:33.805" v="1025" actId="478"/>
          <ac:spMkLst>
            <pc:docMk/>
            <pc:sldMk cId="2601365021" sldId="2147483093"/>
            <ac:spMk id="51" creationId="{6A916B44-234F-1715-75A3-EE6C2043B239}"/>
          </ac:spMkLst>
        </pc:spChg>
        <pc:spChg chg="add del mod">
          <ac:chgData name="Sun, Kexuan" userId="57e2ebdf-8035-4ff1-95a5-bb6693fd475a" providerId="ADAL" clId="{882D406D-730F-4AF2-9393-1D5AA303EFFD}" dt="2025-03-27T21:57:03.750" v="940" actId="478"/>
          <ac:spMkLst>
            <pc:docMk/>
            <pc:sldMk cId="2601365021" sldId="2147483093"/>
            <ac:spMk id="52" creationId="{98286795-E6D5-7A6F-F73F-E904BC6A7B7F}"/>
          </ac:spMkLst>
        </pc:spChg>
        <pc:spChg chg="add del mod">
          <ac:chgData name="Sun, Kexuan" userId="57e2ebdf-8035-4ff1-95a5-bb6693fd475a" providerId="ADAL" clId="{882D406D-730F-4AF2-9393-1D5AA303EFFD}" dt="2025-03-27T21:59:03.288" v="995" actId="478"/>
          <ac:spMkLst>
            <pc:docMk/>
            <pc:sldMk cId="2601365021" sldId="2147483093"/>
            <ac:spMk id="53" creationId="{D0AC50EA-396A-2299-8FD9-1A04CD1C5FC0}"/>
          </ac:spMkLst>
        </pc:spChg>
        <pc:spChg chg="add mod">
          <ac:chgData name="Sun, Kexuan" userId="57e2ebdf-8035-4ff1-95a5-bb6693fd475a" providerId="ADAL" clId="{882D406D-730F-4AF2-9393-1D5AA303EFFD}" dt="2025-03-27T16:48:51.359" v="671" actId="571"/>
          <ac:spMkLst>
            <pc:docMk/>
            <pc:sldMk cId="2601365021" sldId="2147483093"/>
            <ac:spMk id="54" creationId="{9C3D35E3-CE9B-6F0F-4400-000742872477}"/>
          </ac:spMkLst>
        </pc:spChg>
        <pc:spChg chg="add mod">
          <ac:chgData name="Sun, Kexuan" userId="57e2ebdf-8035-4ff1-95a5-bb6693fd475a" providerId="ADAL" clId="{882D406D-730F-4AF2-9393-1D5AA303EFFD}" dt="2025-03-27T16:48:55.733" v="673" actId="571"/>
          <ac:spMkLst>
            <pc:docMk/>
            <pc:sldMk cId="2601365021" sldId="2147483093"/>
            <ac:spMk id="55" creationId="{451B66B9-40E0-FA0A-D1C0-426D0CDB4B92}"/>
          </ac:spMkLst>
        </pc:spChg>
        <pc:spChg chg="add mod">
          <ac:chgData name="Sun, Kexuan" userId="57e2ebdf-8035-4ff1-95a5-bb6693fd475a" providerId="ADAL" clId="{882D406D-730F-4AF2-9393-1D5AA303EFFD}" dt="2025-03-27T16:50:06.860" v="678" actId="1076"/>
          <ac:spMkLst>
            <pc:docMk/>
            <pc:sldMk cId="2601365021" sldId="2147483093"/>
            <ac:spMk id="56" creationId="{0D14359C-416F-CCDE-3B82-10876FC212F7}"/>
          </ac:spMkLst>
        </pc:spChg>
        <pc:spChg chg="add del mod">
          <ac:chgData name="Sun, Kexuan" userId="57e2ebdf-8035-4ff1-95a5-bb6693fd475a" providerId="ADAL" clId="{882D406D-730F-4AF2-9393-1D5AA303EFFD}" dt="2025-03-27T21:52:26.529" v="813" actId="478"/>
          <ac:spMkLst>
            <pc:docMk/>
            <pc:sldMk cId="2601365021" sldId="2147483093"/>
            <ac:spMk id="57" creationId="{CC140E3E-2FEC-C993-4057-9826279A362F}"/>
          </ac:spMkLst>
        </pc:spChg>
        <pc:spChg chg="add del mod">
          <ac:chgData name="Sun, Kexuan" userId="57e2ebdf-8035-4ff1-95a5-bb6693fd475a" providerId="ADAL" clId="{882D406D-730F-4AF2-9393-1D5AA303EFFD}" dt="2025-03-27T21:51:13.797" v="774" actId="478"/>
          <ac:spMkLst>
            <pc:docMk/>
            <pc:sldMk cId="2601365021" sldId="2147483093"/>
            <ac:spMk id="58" creationId="{CDC9CF2E-C00E-15C8-DA0A-D0EDAE4AF37D}"/>
          </ac:spMkLst>
        </pc:spChg>
        <pc:spChg chg="add del mod">
          <ac:chgData name="Sun, Kexuan" userId="57e2ebdf-8035-4ff1-95a5-bb6693fd475a" providerId="ADAL" clId="{882D406D-730F-4AF2-9393-1D5AA303EFFD}" dt="2025-03-27T21:51:13.797" v="774" actId="478"/>
          <ac:spMkLst>
            <pc:docMk/>
            <pc:sldMk cId="2601365021" sldId="2147483093"/>
            <ac:spMk id="59" creationId="{942BBC54-E219-7213-6358-DC2CB640A30F}"/>
          </ac:spMkLst>
        </pc:spChg>
        <pc:spChg chg="add mod">
          <ac:chgData name="Sun, Kexuan" userId="57e2ebdf-8035-4ff1-95a5-bb6693fd475a" providerId="ADAL" clId="{882D406D-730F-4AF2-9393-1D5AA303EFFD}" dt="2025-03-27T16:52:07.400" v="715" actId="571"/>
          <ac:spMkLst>
            <pc:docMk/>
            <pc:sldMk cId="2601365021" sldId="2147483093"/>
            <ac:spMk id="60" creationId="{113D432A-7565-0A01-8B38-B3D8D045784C}"/>
          </ac:spMkLst>
        </pc:spChg>
        <pc:spChg chg="add mod">
          <ac:chgData name="Sun, Kexuan" userId="57e2ebdf-8035-4ff1-95a5-bb6693fd475a" providerId="ADAL" clId="{882D406D-730F-4AF2-9393-1D5AA303EFFD}" dt="2025-03-27T16:53:39.983" v="720" actId="571"/>
          <ac:spMkLst>
            <pc:docMk/>
            <pc:sldMk cId="2601365021" sldId="2147483093"/>
            <ac:spMk id="61" creationId="{F6704BC6-BB18-CB81-B79B-FBB1F065436C}"/>
          </ac:spMkLst>
        </pc:spChg>
        <pc:spChg chg="add mod">
          <ac:chgData name="Sun, Kexuan" userId="57e2ebdf-8035-4ff1-95a5-bb6693fd475a" providerId="ADAL" clId="{882D406D-730F-4AF2-9393-1D5AA303EFFD}" dt="2025-03-27T16:54:40.142" v="722" actId="571"/>
          <ac:spMkLst>
            <pc:docMk/>
            <pc:sldMk cId="2601365021" sldId="2147483093"/>
            <ac:spMk id="62" creationId="{66957135-48B5-C7FB-FA10-2E50EDA94EA0}"/>
          </ac:spMkLst>
        </pc:spChg>
        <pc:spChg chg="add mod">
          <ac:chgData name="Sun, Kexuan" userId="57e2ebdf-8035-4ff1-95a5-bb6693fd475a" providerId="ADAL" clId="{882D406D-730F-4AF2-9393-1D5AA303EFFD}" dt="2025-03-27T16:54:53.408" v="726" actId="571"/>
          <ac:spMkLst>
            <pc:docMk/>
            <pc:sldMk cId="2601365021" sldId="2147483093"/>
            <ac:spMk id="63" creationId="{BE0F0B2C-AE0A-6A37-3F82-F51BD7A0AA07}"/>
          </ac:spMkLst>
        </pc:spChg>
        <pc:spChg chg="add del mod ord">
          <ac:chgData name="Sun, Kexuan" userId="57e2ebdf-8035-4ff1-95a5-bb6693fd475a" providerId="ADAL" clId="{882D406D-730F-4AF2-9393-1D5AA303EFFD}" dt="2025-03-27T21:52:28.448" v="814" actId="478"/>
          <ac:spMkLst>
            <pc:docMk/>
            <pc:sldMk cId="2601365021" sldId="2147483093"/>
            <ac:spMk id="64" creationId="{4663EBD0-4422-7D97-650C-2403409A3009}"/>
          </ac:spMkLst>
        </pc:spChg>
        <pc:spChg chg="add del mod ord">
          <ac:chgData name="Sun, Kexuan" userId="57e2ebdf-8035-4ff1-95a5-bb6693fd475a" providerId="ADAL" clId="{882D406D-730F-4AF2-9393-1D5AA303EFFD}" dt="2025-03-27T21:53:49.720" v="873" actId="478"/>
          <ac:spMkLst>
            <pc:docMk/>
            <pc:sldMk cId="2601365021" sldId="2147483093"/>
            <ac:spMk id="65" creationId="{19243ECC-AA5D-217E-FE6A-3BFE631E9BD1}"/>
          </ac:spMkLst>
        </pc:spChg>
        <pc:spChg chg="add del mod">
          <ac:chgData name="Sun, Kexuan" userId="57e2ebdf-8035-4ff1-95a5-bb6693fd475a" providerId="ADAL" clId="{882D406D-730F-4AF2-9393-1D5AA303EFFD}" dt="2025-03-27T21:52:31.462" v="815" actId="478"/>
          <ac:spMkLst>
            <pc:docMk/>
            <pc:sldMk cId="2601365021" sldId="2147483093"/>
            <ac:spMk id="66" creationId="{8E1211F2-290E-C62D-BA20-1836ABF09A21}"/>
          </ac:spMkLst>
        </pc:spChg>
        <pc:spChg chg="add mod topLvl">
          <ac:chgData name="Sun, Kexuan" userId="57e2ebdf-8035-4ff1-95a5-bb6693fd475a" providerId="ADAL" clId="{882D406D-730F-4AF2-9393-1D5AA303EFFD}" dt="2025-03-27T22:16:09.386" v="1357" actId="14100"/>
          <ac:spMkLst>
            <pc:docMk/>
            <pc:sldMk cId="2601365021" sldId="2147483093"/>
            <ac:spMk id="67" creationId="{14867C64-6C39-8848-52C0-168B94B95324}"/>
          </ac:spMkLst>
        </pc:spChg>
        <pc:spChg chg="add del">
          <ac:chgData name="Sun, Kexuan" userId="57e2ebdf-8035-4ff1-95a5-bb6693fd475a" providerId="ADAL" clId="{882D406D-730F-4AF2-9393-1D5AA303EFFD}" dt="2025-03-27T21:54:29.688" v="891" actId="478"/>
          <ac:spMkLst>
            <pc:docMk/>
            <pc:sldMk cId="2601365021" sldId="2147483093"/>
            <ac:spMk id="68" creationId="{45CA50EC-A39E-76FA-B3D8-E7B20D0DF0D1}"/>
          </ac:spMkLst>
        </pc:spChg>
        <pc:spChg chg="add mod ord topLvl">
          <ac:chgData name="Sun, Kexuan" userId="57e2ebdf-8035-4ff1-95a5-bb6693fd475a" providerId="ADAL" clId="{882D406D-730F-4AF2-9393-1D5AA303EFFD}" dt="2025-03-27T22:06:17.977" v="1190" actId="1076"/>
          <ac:spMkLst>
            <pc:docMk/>
            <pc:sldMk cId="2601365021" sldId="2147483093"/>
            <ac:spMk id="69" creationId="{FE4FD98C-DBE6-A7B9-CB23-32F2370BDB6E}"/>
          </ac:spMkLst>
        </pc:spChg>
        <pc:spChg chg="add mod topLvl">
          <ac:chgData name="Sun, Kexuan" userId="57e2ebdf-8035-4ff1-95a5-bb6693fd475a" providerId="ADAL" clId="{882D406D-730F-4AF2-9393-1D5AA303EFFD}" dt="2025-03-27T22:06:17.977" v="1190" actId="1076"/>
          <ac:spMkLst>
            <pc:docMk/>
            <pc:sldMk cId="2601365021" sldId="2147483093"/>
            <ac:spMk id="70" creationId="{DFE58D42-EEAD-7BC9-3663-9CF49A0DB77B}"/>
          </ac:spMkLst>
        </pc:spChg>
        <pc:spChg chg="add mod">
          <ac:chgData name="Sun, Kexuan" userId="57e2ebdf-8035-4ff1-95a5-bb6693fd475a" providerId="ADAL" clId="{882D406D-730F-4AF2-9393-1D5AA303EFFD}" dt="2025-03-27T22:06:17.977" v="1190" actId="1076"/>
          <ac:spMkLst>
            <pc:docMk/>
            <pc:sldMk cId="2601365021" sldId="2147483093"/>
            <ac:spMk id="71" creationId="{A7903F2E-75AD-BAD2-5C04-25C4FEE01A0F}"/>
          </ac:spMkLst>
        </pc:spChg>
        <pc:spChg chg="add mod">
          <ac:chgData name="Sun, Kexuan" userId="57e2ebdf-8035-4ff1-95a5-bb6693fd475a" providerId="ADAL" clId="{882D406D-730F-4AF2-9393-1D5AA303EFFD}" dt="2025-03-27T22:06:17.977" v="1190" actId="1076"/>
          <ac:spMkLst>
            <pc:docMk/>
            <pc:sldMk cId="2601365021" sldId="2147483093"/>
            <ac:spMk id="72" creationId="{ADBAD603-361B-708D-FB73-132E43E4E9A6}"/>
          </ac:spMkLst>
        </pc:spChg>
        <pc:spChg chg="add mod">
          <ac:chgData name="Sun, Kexuan" userId="57e2ebdf-8035-4ff1-95a5-bb6693fd475a" providerId="ADAL" clId="{882D406D-730F-4AF2-9393-1D5AA303EFFD}" dt="2025-03-27T22:06:17.977" v="1190" actId="1076"/>
          <ac:spMkLst>
            <pc:docMk/>
            <pc:sldMk cId="2601365021" sldId="2147483093"/>
            <ac:spMk id="73" creationId="{D35196D8-FB8A-792E-7EC3-46569A0DA573}"/>
          </ac:spMkLst>
        </pc:spChg>
        <pc:spChg chg="add mod">
          <ac:chgData name="Sun, Kexuan" userId="57e2ebdf-8035-4ff1-95a5-bb6693fd475a" providerId="ADAL" clId="{882D406D-730F-4AF2-9393-1D5AA303EFFD}" dt="2025-03-27T22:06:17.977" v="1190" actId="1076"/>
          <ac:spMkLst>
            <pc:docMk/>
            <pc:sldMk cId="2601365021" sldId="2147483093"/>
            <ac:spMk id="74" creationId="{90090FF8-68E0-3E27-A498-374FD5100DF0}"/>
          </ac:spMkLst>
        </pc:spChg>
        <pc:spChg chg="add mod">
          <ac:chgData name="Sun, Kexuan" userId="57e2ebdf-8035-4ff1-95a5-bb6693fd475a" providerId="ADAL" clId="{882D406D-730F-4AF2-9393-1D5AA303EFFD}" dt="2025-03-27T22:16:13.194" v="1359" actId="14100"/>
          <ac:spMkLst>
            <pc:docMk/>
            <pc:sldMk cId="2601365021" sldId="2147483093"/>
            <ac:spMk id="75" creationId="{498EDC4E-62C9-B69C-EDA4-AA81C3DBF2C4}"/>
          </ac:spMkLst>
        </pc:spChg>
        <pc:spChg chg="add mod">
          <ac:chgData name="Sun, Kexuan" userId="57e2ebdf-8035-4ff1-95a5-bb6693fd475a" providerId="ADAL" clId="{882D406D-730F-4AF2-9393-1D5AA303EFFD}" dt="2025-03-27T22:06:20.839" v="1191" actId="1076"/>
          <ac:spMkLst>
            <pc:docMk/>
            <pc:sldMk cId="2601365021" sldId="2147483093"/>
            <ac:spMk id="76" creationId="{DD1F7882-3AB8-76F4-BE7E-8D40AB38DF00}"/>
          </ac:spMkLst>
        </pc:spChg>
        <pc:spChg chg="add mod">
          <ac:chgData name="Sun, Kexuan" userId="57e2ebdf-8035-4ff1-95a5-bb6693fd475a" providerId="ADAL" clId="{882D406D-730F-4AF2-9393-1D5AA303EFFD}" dt="2025-03-27T22:06:17.977" v="1190" actId="1076"/>
          <ac:spMkLst>
            <pc:docMk/>
            <pc:sldMk cId="2601365021" sldId="2147483093"/>
            <ac:spMk id="77" creationId="{A0ECBAB2-6AD4-7E5E-B6B6-3D1CB27F95BF}"/>
          </ac:spMkLst>
        </pc:spChg>
        <pc:grpChg chg="add del mod topLvl">
          <ac:chgData name="Sun, Kexuan" userId="57e2ebdf-8035-4ff1-95a5-bb6693fd475a" providerId="ADAL" clId="{882D406D-730F-4AF2-9393-1D5AA303EFFD}" dt="2025-03-27T21:55:31.594" v="917" actId="165"/>
          <ac:grpSpMkLst>
            <pc:docMk/>
            <pc:sldMk cId="2601365021" sldId="2147483093"/>
            <ac:grpSpMk id="4" creationId="{91483B6D-26C6-D74A-AC34-13B2CBDA1685}"/>
          </ac:grpSpMkLst>
        </pc:grpChg>
        <pc:grpChg chg="del mod topLvl">
          <ac:chgData name="Sun, Kexuan" userId="57e2ebdf-8035-4ff1-95a5-bb6693fd475a" providerId="ADAL" clId="{882D406D-730F-4AF2-9393-1D5AA303EFFD}" dt="2025-03-27T22:00:15.431" v="1020" actId="165"/>
          <ac:grpSpMkLst>
            <pc:docMk/>
            <pc:sldMk cId="2601365021" sldId="2147483093"/>
            <ac:grpSpMk id="5" creationId="{95A511D3-81FE-D932-CF74-435C9C73656F}"/>
          </ac:grpSpMkLst>
        </pc:grpChg>
        <pc:grpChg chg="del mod ord topLvl">
          <ac:chgData name="Sun, Kexuan" userId="57e2ebdf-8035-4ff1-95a5-bb6693fd475a" providerId="ADAL" clId="{882D406D-730F-4AF2-9393-1D5AA303EFFD}" dt="2025-03-27T21:57:15.131" v="942" actId="478"/>
          <ac:grpSpMkLst>
            <pc:docMk/>
            <pc:sldMk cId="2601365021" sldId="2147483093"/>
            <ac:grpSpMk id="7" creationId="{CB934584-6AB0-5A13-5BE5-26CCAE46D8B7}"/>
          </ac:grpSpMkLst>
        </pc:grpChg>
        <pc:grpChg chg="del mod ord topLvl">
          <ac:chgData name="Sun, Kexuan" userId="57e2ebdf-8035-4ff1-95a5-bb6693fd475a" providerId="ADAL" clId="{882D406D-730F-4AF2-9393-1D5AA303EFFD}" dt="2025-03-27T21:57:15.131" v="942" actId="478"/>
          <ac:grpSpMkLst>
            <pc:docMk/>
            <pc:sldMk cId="2601365021" sldId="2147483093"/>
            <ac:grpSpMk id="8" creationId="{E3E0681A-614A-3F00-3A5F-3BE0955C9FAF}"/>
          </ac:grpSpMkLst>
        </pc:grpChg>
        <pc:grpChg chg="add del mod">
          <ac:chgData name="Sun, Kexuan" userId="57e2ebdf-8035-4ff1-95a5-bb6693fd475a" providerId="ADAL" clId="{882D406D-730F-4AF2-9393-1D5AA303EFFD}" dt="2025-03-26T15:28:10.402" v="483" actId="165"/>
          <ac:grpSpMkLst>
            <pc:docMk/>
            <pc:sldMk cId="2601365021" sldId="2147483093"/>
            <ac:grpSpMk id="49" creationId="{42482DA0-0D24-9C0C-E090-D900111E78A2}"/>
          </ac:grpSpMkLst>
        </pc:grpChg>
        <pc:picChg chg="del mod">
          <ac:chgData name="Sun, Kexuan" userId="57e2ebdf-8035-4ff1-95a5-bb6693fd475a" providerId="ADAL" clId="{882D406D-730F-4AF2-9393-1D5AA303EFFD}" dt="2025-03-27T21:52:20.950" v="812" actId="478"/>
          <ac:picMkLst>
            <pc:docMk/>
            <pc:sldMk cId="2601365021" sldId="2147483093"/>
            <ac:picMk id="19" creationId="{16A66770-2211-ECBB-300B-A6908C6C5AC0}"/>
          </ac:picMkLst>
        </pc:picChg>
        <pc:cxnChg chg="mod topLvl">
          <ac:chgData name="Sun, Kexuan" userId="57e2ebdf-8035-4ff1-95a5-bb6693fd475a" providerId="ADAL" clId="{882D406D-730F-4AF2-9393-1D5AA303EFFD}" dt="2025-03-27T22:06:17.977" v="1190" actId="1076"/>
          <ac:cxnSpMkLst>
            <pc:docMk/>
            <pc:sldMk cId="2601365021" sldId="2147483093"/>
            <ac:cxnSpMk id="32" creationId="{844ADE4D-23D3-781C-DD93-3AEE3F8927B2}"/>
          </ac:cxnSpMkLst>
        </pc:cxnChg>
        <pc:cxnChg chg="mod topLvl">
          <ac:chgData name="Sun, Kexuan" userId="57e2ebdf-8035-4ff1-95a5-bb6693fd475a" providerId="ADAL" clId="{882D406D-730F-4AF2-9393-1D5AA303EFFD}" dt="2025-03-27T22:06:17.977" v="1190" actId="1076"/>
          <ac:cxnSpMkLst>
            <pc:docMk/>
            <pc:sldMk cId="2601365021" sldId="2147483093"/>
            <ac:cxnSpMk id="33" creationId="{13EA5BAA-B9EA-0073-F069-8BAEFCAAE148}"/>
          </ac:cxnSpMkLst>
        </pc:cxnChg>
        <pc:cxnChg chg="mod topLvl">
          <ac:chgData name="Sun, Kexuan" userId="57e2ebdf-8035-4ff1-95a5-bb6693fd475a" providerId="ADAL" clId="{882D406D-730F-4AF2-9393-1D5AA303EFFD}" dt="2025-03-27T22:06:17.977" v="1190" actId="1076"/>
          <ac:cxnSpMkLst>
            <pc:docMk/>
            <pc:sldMk cId="2601365021" sldId="2147483093"/>
            <ac:cxnSpMk id="37" creationId="{6A87E316-B50F-7BF8-DE51-5601F974FB6C}"/>
          </ac:cxnSpMkLst>
        </pc:cxnChg>
        <pc:cxnChg chg="add del mod">
          <ac:chgData name="Sun, Kexuan" userId="57e2ebdf-8035-4ff1-95a5-bb6693fd475a" providerId="ADAL" clId="{882D406D-730F-4AF2-9393-1D5AA303EFFD}" dt="2025-03-27T16:45:02.861" v="616" actId="11529"/>
          <ac:cxnSpMkLst>
            <pc:docMk/>
            <pc:sldMk cId="2601365021" sldId="2147483093"/>
            <ac:cxnSpMk id="49" creationId="{691FDC95-4389-7D99-8D70-AD357B2CA632}"/>
          </ac:cxnSpMkLst>
        </pc:cxnChg>
      </pc:sldChg>
      <pc:sldChg chg="addSp delSp modSp new mod ord">
        <pc:chgData name="Sun, Kexuan" userId="57e2ebdf-8035-4ff1-95a5-bb6693fd475a" providerId="ADAL" clId="{882D406D-730F-4AF2-9393-1D5AA303EFFD}" dt="2025-03-28T18:53:53.396" v="3967" actId="113"/>
        <pc:sldMkLst>
          <pc:docMk/>
          <pc:sldMk cId="1347125535" sldId="2147483094"/>
        </pc:sldMkLst>
        <pc:spChg chg="mod">
          <ac:chgData name="Sun, Kexuan" userId="57e2ebdf-8035-4ff1-95a5-bb6693fd475a" providerId="ADAL" clId="{882D406D-730F-4AF2-9393-1D5AA303EFFD}" dt="2025-03-26T15:29:23.641" v="506" actId="1076"/>
          <ac:spMkLst>
            <pc:docMk/>
            <pc:sldMk cId="1347125535" sldId="2147483094"/>
            <ac:spMk id="2" creationId="{B3CCE72C-92BD-4ED7-C55F-1F1157963CA1}"/>
          </ac:spMkLst>
        </pc:spChg>
        <pc:spChg chg="del">
          <ac:chgData name="Sun, Kexuan" userId="57e2ebdf-8035-4ff1-95a5-bb6693fd475a" providerId="ADAL" clId="{882D406D-730F-4AF2-9393-1D5AA303EFFD}" dt="2025-03-26T15:28:50.681" v="493" actId="478"/>
          <ac:spMkLst>
            <pc:docMk/>
            <pc:sldMk cId="1347125535" sldId="2147483094"/>
            <ac:spMk id="3" creationId="{C149AF5A-96B2-9E1A-CDCD-854F3F926C16}"/>
          </ac:spMkLst>
        </pc:spChg>
        <pc:spChg chg="add mod">
          <ac:chgData name="Sun, Kexuan" userId="57e2ebdf-8035-4ff1-95a5-bb6693fd475a" providerId="ADAL" clId="{882D406D-730F-4AF2-9393-1D5AA303EFFD}" dt="2025-03-26T15:28:51.015" v="494"/>
          <ac:spMkLst>
            <pc:docMk/>
            <pc:sldMk cId="1347125535" sldId="2147483094"/>
            <ac:spMk id="4" creationId="{3A22A235-B679-4464-D55A-A87F016B724C}"/>
          </ac:spMkLst>
        </pc:spChg>
        <pc:spChg chg="add mod">
          <ac:chgData name="Sun, Kexuan" userId="57e2ebdf-8035-4ff1-95a5-bb6693fd475a" providerId="ADAL" clId="{882D406D-730F-4AF2-9393-1D5AA303EFFD}" dt="2025-03-28T18:53:53.396" v="3967" actId="113"/>
          <ac:spMkLst>
            <pc:docMk/>
            <pc:sldMk cId="1347125535" sldId="2147483094"/>
            <ac:spMk id="5" creationId="{3D2D262B-010B-46E7-7FB0-29F848049F51}"/>
          </ac:spMkLst>
        </pc:spChg>
        <pc:spChg chg="add mod">
          <ac:chgData name="Sun, Kexuan" userId="57e2ebdf-8035-4ff1-95a5-bb6693fd475a" providerId="ADAL" clId="{882D406D-730F-4AF2-9393-1D5AA303EFFD}" dt="2025-03-26T15:48:55.565" v="519" actId="1076"/>
          <ac:spMkLst>
            <pc:docMk/>
            <pc:sldMk cId="1347125535" sldId="2147483094"/>
            <ac:spMk id="6" creationId="{426DD597-D284-E15A-51D2-CA470DACFEA0}"/>
          </ac:spMkLst>
        </pc:spChg>
        <pc:grpChg chg="add mod">
          <ac:chgData name="Sun, Kexuan" userId="57e2ebdf-8035-4ff1-95a5-bb6693fd475a" providerId="ADAL" clId="{882D406D-730F-4AF2-9393-1D5AA303EFFD}" dt="2025-03-26T20:30:18.975" v="526" actId="1076"/>
          <ac:grpSpMkLst>
            <pc:docMk/>
            <pc:sldMk cId="1347125535" sldId="2147483094"/>
            <ac:grpSpMk id="7" creationId="{58624E93-DC2E-382F-D95A-E2A1EBEBC1D2}"/>
          </ac:grpSpMkLst>
        </pc:grpChg>
      </pc:sldChg>
      <pc:sldChg chg="addSp delSp modSp new del mod">
        <pc:chgData name="Sun, Kexuan" userId="57e2ebdf-8035-4ff1-95a5-bb6693fd475a" providerId="ADAL" clId="{882D406D-730F-4AF2-9393-1D5AA303EFFD}" dt="2025-03-27T22:09:43.972" v="1320" actId="47"/>
        <pc:sldMkLst>
          <pc:docMk/>
          <pc:sldMk cId="2208679659" sldId="2147483095"/>
        </pc:sldMkLst>
        <pc:spChg chg="del">
          <ac:chgData name="Sun, Kexuan" userId="57e2ebdf-8035-4ff1-95a5-bb6693fd475a" providerId="ADAL" clId="{882D406D-730F-4AF2-9393-1D5AA303EFFD}" dt="2025-03-27T16:41:00.206" v="529" actId="478"/>
          <ac:spMkLst>
            <pc:docMk/>
            <pc:sldMk cId="2208679659" sldId="2147483095"/>
            <ac:spMk id="3" creationId="{BEB7564A-6C40-244D-FD09-99ACCA3A00D7}"/>
          </ac:spMkLst>
        </pc:spChg>
        <pc:spChg chg="add">
          <ac:chgData name="Sun, Kexuan" userId="57e2ebdf-8035-4ff1-95a5-bb6693fd475a" providerId="ADAL" clId="{882D406D-730F-4AF2-9393-1D5AA303EFFD}" dt="2025-03-27T16:41:01.540" v="530"/>
          <ac:spMkLst>
            <pc:docMk/>
            <pc:sldMk cId="2208679659" sldId="2147483095"/>
            <ac:spMk id="4" creationId="{C4912F46-4242-FC56-4884-31AD87502618}"/>
          </ac:spMkLst>
        </pc:spChg>
        <pc:spChg chg="add mod">
          <ac:chgData name="Sun, Kexuan" userId="57e2ebdf-8035-4ff1-95a5-bb6693fd475a" providerId="ADAL" clId="{882D406D-730F-4AF2-9393-1D5AA303EFFD}" dt="2025-03-27T16:42:09.544" v="564" actId="1076"/>
          <ac:spMkLst>
            <pc:docMk/>
            <pc:sldMk cId="2208679659" sldId="2147483095"/>
            <ac:spMk id="7" creationId="{D65FFCED-2B15-776B-449B-9B7B32E981DD}"/>
          </ac:spMkLst>
        </pc:spChg>
        <pc:spChg chg="add mod">
          <ac:chgData name="Sun, Kexuan" userId="57e2ebdf-8035-4ff1-95a5-bb6693fd475a" providerId="ADAL" clId="{882D406D-730F-4AF2-9393-1D5AA303EFFD}" dt="2025-03-27T16:41:54.195" v="559" actId="20577"/>
          <ac:spMkLst>
            <pc:docMk/>
            <pc:sldMk cId="2208679659" sldId="2147483095"/>
            <ac:spMk id="8" creationId="{8444894B-9DCB-0333-9B7F-C7435C475B28}"/>
          </ac:spMkLst>
        </pc:spChg>
        <pc:spChg chg="add mod">
          <ac:chgData name="Sun, Kexuan" userId="57e2ebdf-8035-4ff1-95a5-bb6693fd475a" providerId="ADAL" clId="{882D406D-730F-4AF2-9393-1D5AA303EFFD}" dt="2025-03-27T16:43:28.639" v="612" actId="14100"/>
          <ac:spMkLst>
            <pc:docMk/>
            <pc:sldMk cId="2208679659" sldId="2147483095"/>
            <ac:spMk id="9" creationId="{F18EAC92-79B1-FE62-D43D-01A36E1F3CBD}"/>
          </ac:spMkLst>
        </pc:spChg>
        <pc:spChg chg="add mod">
          <ac:chgData name="Sun, Kexuan" userId="57e2ebdf-8035-4ff1-95a5-bb6693fd475a" providerId="ADAL" clId="{882D406D-730F-4AF2-9393-1D5AA303EFFD}" dt="2025-03-27T16:43:33.730" v="614" actId="14100"/>
          <ac:spMkLst>
            <pc:docMk/>
            <pc:sldMk cId="2208679659" sldId="2147483095"/>
            <ac:spMk id="10" creationId="{51D75EEC-F4E5-9491-6A59-CAC61F44D1D3}"/>
          </ac:spMkLst>
        </pc:spChg>
        <pc:picChg chg="add mod">
          <ac:chgData name="Sun, Kexuan" userId="57e2ebdf-8035-4ff1-95a5-bb6693fd475a" providerId="ADAL" clId="{882D406D-730F-4AF2-9393-1D5AA303EFFD}" dt="2025-03-27T16:43:01.545" v="598" actId="1076"/>
          <ac:picMkLst>
            <pc:docMk/>
            <pc:sldMk cId="2208679659" sldId="2147483095"/>
            <ac:picMk id="6" creationId="{F0C40B25-99C1-EC7A-883C-E58831770547}"/>
          </ac:picMkLst>
        </pc:picChg>
      </pc:sldChg>
      <pc:sldChg chg="addSp delSp modSp add mod ord">
        <pc:chgData name="Sun, Kexuan" userId="57e2ebdf-8035-4ff1-95a5-bb6693fd475a" providerId="ADAL" clId="{882D406D-730F-4AF2-9393-1D5AA303EFFD}" dt="2025-03-28T15:38:03.836" v="3215"/>
        <pc:sldMkLst>
          <pc:docMk/>
          <pc:sldMk cId="1385682466" sldId="2147483096"/>
        </pc:sldMkLst>
        <pc:spChg chg="add mod">
          <ac:chgData name="Sun, Kexuan" userId="57e2ebdf-8035-4ff1-95a5-bb6693fd475a" providerId="ADAL" clId="{882D406D-730F-4AF2-9393-1D5AA303EFFD}" dt="2025-03-27T22:07:27.543" v="1198" actId="14100"/>
          <ac:spMkLst>
            <pc:docMk/>
            <pc:sldMk cId="1385682466" sldId="2147483096"/>
            <ac:spMk id="3" creationId="{14BF6FAB-3CB2-964B-0E4C-3A25B328E0CA}"/>
          </ac:spMkLst>
        </pc:spChg>
        <pc:spChg chg="mod">
          <ac:chgData name="Sun, Kexuan" userId="57e2ebdf-8035-4ff1-95a5-bb6693fd475a" providerId="ADAL" clId="{882D406D-730F-4AF2-9393-1D5AA303EFFD}" dt="2025-03-27T22:04:52.364" v="1156" actId="571"/>
          <ac:spMkLst>
            <pc:docMk/>
            <pc:sldMk cId="1385682466" sldId="2147483096"/>
            <ac:spMk id="6" creationId="{132EDE07-0FF2-ECA2-FE1E-49B8D2B272B5}"/>
          </ac:spMkLst>
        </pc:spChg>
        <pc:spChg chg="mod">
          <ac:chgData name="Sun, Kexuan" userId="57e2ebdf-8035-4ff1-95a5-bb6693fd475a" providerId="ADAL" clId="{882D406D-730F-4AF2-9393-1D5AA303EFFD}" dt="2025-03-27T22:04:52.364" v="1156" actId="571"/>
          <ac:spMkLst>
            <pc:docMk/>
            <pc:sldMk cId="1385682466" sldId="2147483096"/>
            <ac:spMk id="9" creationId="{43DA885B-2BC7-A3BA-5B8D-E2D1B0CF36E9}"/>
          </ac:spMkLst>
        </pc:spChg>
        <pc:spChg chg="mod">
          <ac:chgData name="Sun, Kexuan" userId="57e2ebdf-8035-4ff1-95a5-bb6693fd475a" providerId="ADAL" clId="{882D406D-730F-4AF2-9393-1D5AA303EFFD}" dt="2025-03-27T22:04:52.364" v="1156" actId="571"/>
          <ac:spMkLst>
            <pc:docMk/>
            <pc:sldMk cId="1385682466" sldId="2147483096"/>
            <ac:spMk id="10" creationId="{794C4950-F10D-22D7-F0B2-E7CCA4DD99D9}"/>
          </ac:spMkLst>
        </pc:spChg>
        <pc:spChg chg="mod">
          <ac:chgData name="Sun, Kexuan" userId="57e2ebdf-8035-4ff1-95a5-bb6693fd475a" providerId="ADAL" clId="{882D406D-730F-4AF2-9393-1D5AA303EFFD}" dt="2025-03-27T22:04:52.364" v="1156" actId="571"/>
          <ac:spMkLst>
            <pc:docMk/>
            <pc:sldMk cId="1385682466" sldId="2147483096"/>
            <ac:spMk id="11" creationId="{768EB8E4-DD6D-F9A2-32F0-8921B8370DC2}"/>
          </ac:spMkLst>
        </pc:spChg>
        <pc:spChg chg="mod">
          <ac:chgData name="Sun, Kexuan" userId="57e2ebdf-8035-4ff1-95a5-bb6693fd475a" providerId="ADAL" clId="{882D406D-730F-4AF2-9393-1D5AA303EFFD}" dt="2025-03-27T22:04:52.364" v="1156" actId="571"/>
          <ac:spMkLst>
            <pc:docMk/>
            <pc:sldMk cId="1385682466" sldId="2147483096"/>
            <ac:spMk id="12" creationId="{0AD6F7B5-5251-2C72-216E-7387F1862370}"/>
          </ac:spMkLst>
        </pc:spChg>
        <pc:spChg chg="mod">
          <ac:chgData name="Sun, Kexuan" userId="57e2ebdf-8035-4ff1-95a5-bb6693fd475a" providerId="ADAL" clId="{882D406D-730F-4AF2-9393-1D5AA303EFFD}" dt="2025-03-27T22:04:52.364" v="1156" actId="571"/>
          <ac:spMkLst>
            <pc:docMk/>
            <pc:sldMk cId="1385682466" sldId="2147483096"/>
            <ac:spMk id="13" creationId="{CBE1F986-4E2C-19C9-6552-692B488872CE}"/>
          </ac:spMkLst>
        </pc:spChg>
        <pc:spChg chg="mod">
          <ac:chgData name="Sun, Kexuan" userId="57e2ebdf-8035-4ff1-95a5-bb6693fd475a" providerId="ADAL" clId="{882D406D-730F-4AF2-9393-1D5AA303EFFD}" dt="2025-03-27T22:04:52.364" v="1156" actId="571"/>
          <ac:spMkLst>
            <pc:docMk/>
            <pc:sldMk cId="1385682466" sldId="2147483096"/>
            <ac:spMk id="14" creationId="{2F106E0E-9FF7-28B8-287C-455053165A9E}"/>
          </ac:spMkLst>
        </pc:spChg>
        <pc:spChg chg="mod">
          <ac:chgData name="Sun, Kexuan" userId="57e2ebdf-8035-4ff1-95a5-bb6693fd475a" providerId="ADAL" clId="{882D406D-730F-4AF2-9393-1D5AA303EFFD}" dt="2025-03-27T22:04:52.364" v="1156" actId="571"/>
          <ac:spMkLst>
            <pc:docMk/>
            <pc:sldMk cId="1385682466" sldId="2147483096"/>
            <ac:spMk id="15" creationId="{335B533F-4B2D-C735-85A6-B313A7338B4A}"/>
          </ac:spMkLst>
        </pc:spChg>
        <pc:spChg chg="mod">
          <ac:chgData name="Sun, Kexuan" userId="57e2ebdf-8035-4ff1-95a5-bb6693fd475a" providerId="ADAL" clId="{882D406D-730F-4AF2-9393-1D5AA303EFFD}" dt="2025-03-27T22:04:52.364" v="1156" actId="571"/>
          <ac:spMkLst>
            <pc:docMk/>
            <pc:sldMk cId="1385682466" sldId="2147483096"/>
            <ac:spMk id="16" creationId="{EF6BA8DF-9B31-182B-18D3-84DC9B4FDEA4}"/>
          </ac:spMkLst>
        </pc:spChg>
        <pc:spChg chg="mod">
          <ac:chgData name="Sun, Kexuan" userId="57e2ebdf-8035-4ff1-95a5-bb6693fd475a" providerId="ADAL" clId="{882D406D-730F-4AF2-9393-1D5AA303EFFD}" dt="2025-03-27T22:04:52.364" v="1156" actId="571"/>
          <ac:spMkLst>
            <pc:docMk/>
            <pc:sldMk cId="1385682466" sldId="2147483096"/>
            <ac:spMk id="17" creationId="{EB86A485-6E2C-1911-088B-42D6850096CB}"/>
          </ac:spMkLst>
        </pc:spChg>
        <pc:spChg chg="mod">
          <ac:chgData name="Sun, Kexuan" userId="57e2ebdf-8035-4ff1-95a5-bb6693fd475a" providerId="ADAL" clId="{882D406D-730F-4AF2-9393-1D5AA303EFFD}" dt="2025-03-27T22:04:52.364" v="1156" actId="571"/>
          <ac:spMkLst>
            <pc:docMk/>
            <pc:sldMk cId="1385682466" sldId="2147483096"/>
            <ac:spMk id="18" creationId="{8159E25E-938F-8966-6AA1-8475F375DE74}"/>
          </ac:spMkLst>
        </pc:spChg>
        <pc:spChg chg="add del">
          <ac:chgData name="Sun, Kexuan" userId="57e2ebdf-8035-4ff1-95a5-bb6693fd475a" providerId="ADAL" clId="{882D406D-730F-4AF2-9393-1D5AA303EFFD}" dt="2025-03-27T22:04:20.136" v="1136" actId="478"/>
          <ac:spMkLst>
            <pc:docMk/>
            <pc:sldMk cId="1385682466" sldId="2147483096"/>
            <ac:spMk id="20" creationId="{3DDEDED1-D3C1-D692-6A32-DFB4B0F9BCFD}"/>
          </ac:spMkLst>
        </pc:spChg>
        <pc:spChg chg="mod">
          <ac:chgData name="Sun, Kexuan" userId="57e2ebdf-8035-4ff1-95a5-bb6693fd475a" providerId="ADAL" clId="{882D406D-730F-4AF2-9393-1D5AA303EFFD}" dt="2025-03-27T22:04:52.364" v="1156" actId="571"/>
          <ac:spMkLst>
            <pc:docMk/>
            <pc:sldMk cId="1385682466" sldId="2147483096"/>
            <ac:spMk id="21" creationId="{1644430B-0151-50A2-67C4-9106CEC54AC4}"/>
          </ac:spMkLst>
        </pc:spChg>
        <pc:spChg chg="mod">
          <ac:chgData name="Sun, Kexuan" userId="57e2ebdf-8035-4ff1-95a5-bb6693fd475a" providerId="ADAL" clId="{882D406D-730F-4AF2-9393-1D5AA303EFFD}" dt="2025-03-27T22:06:48.922" v="1196" actId="1076"/>
          <ac:spMkLst>
            <pc:docMk/>
            <pc:sldMk cId="1385682466" sldId="2147483096"/>
            <ac:spMk id="22" creationId="{EC09683C-253E-AF8B-445E-0A0F21E738BF}"/>
          </ac:spMkLst>
        </pc:spChg>
        <pc:spChg chg="mod">
          <ac:chgData name="Sun, Kexuan" userId="57e2ebdf-8035-4ff1-95a5-bb6693fd475a" providerId="ADAL" clId="{882D406D-730F-4AF2-9393-1D5AA303EFFD}" dt="2025-03-27T22:05:03.062" v="1163" actId="1076"/>
          <ac:spMkLst>
            <pc:docMk/>
            <pc:sldMk cId="1385682466" sldId="2147483096"/>
            <ac:spMk id="23" creationId="{B1A0BB70-3186-7BDF-60DD-84290D6C9CFB}"/>
          </ac:spMkLst>
        </pc:spChg>
        <pc:spChg chg="mod">
          <ac:chgData name="Sun, Kexuan" userId="57e2ebdf-8035-4ff1-95a5-bb6693fd475a" providerId="ADAL" clId="{882D406D-730F-4AF2-9393-1D5AA303EFFD}" dt="2025-03-27T22:05:07.118" v="1165" actId="1076"/>
          <ac:spMkLst>
            <pc:docMk/>
            <pc:sldMk cId="1385682466" sldId="2147483096"/>
            <ac:spMk id="24" creationId="{BF960BE4-2129-03F3-2A84-DB2D1BEDE457}"/>
          </ac:spMkLst>
        </pc:spChg>
        <pc:spChg chg="mod">
          <ac:chgData name="Sun, Kexuan" userId="57e2ebdf-8035-4ff1-95a5-bb6693fd475a" providerId="ADAL" clId="{882D406D-730F-4AF2-9393-1D5AA303EFFD}" dt="2025-03-27T22:04:52.364" v="1156" actId="571"/>
          <ac:spMkLst>
            <pc:docMk/>
            <pc:sldMk cId="1385682466" sldId="2147483096"/>
            <ac:spMk id="25" creationId="{5A4E100D-9C50-CFF4-036A-F07C16B90B29}"/>
          </ac:spMkLst>
        </pc:spChg>
        <pc:spChg chg="mod">
          <ac:chgData name="Sun, Kexuan" userId="57e2ebdf-8035-4ff1-95a5-bb6693fd475a" providerId="ADAL" clId="{882D406D-730F-4AF2-9393-1D5AA303EFFD}" dt="2025-03-27T22:04:52.364" v="1156" actId="571"/>
          <ac:spMkLst>
            <pc:docMk/>
            <pc:sldMk cId="1385682466" sldId="2147483096"/>
            <ac:spMk id="26" creationId="{5C16E3DC-29D6-A3EE-1A81-264C35FE71C6}"/>
          </ac:spMkLst>
        </pc:spChg>
        <pc:spChg chg="mod">
          <ac:chgData name="Sun, Kexuan" userId="57e2ebdf-8035-4ff1-95a5-bb6693fd475a" providerId="ADAL" clId="{882D406D-730F-4AF2-9393-1D5AA303EFFD}" dt="2025-03-27T22:04:52.364" v="1156" actId="571"/>
          <ac:spMkLst>
            <pc:docMk/>
            <pc:sldMk cId="1385682466" sldId="2147483096"/>
            <ac:spMk id="27" creationId="{8702B665-12CE-8D64-669A-F85E4EDDCA5F}"/>
          </ac:spMkLst>
        </pc:spChg>
        <pc:spChg chg="mod">
          <ac:chgData name="Sun, Kexuan" userId="57e2ebdf-8035-4ff1-95a5-bb6693fd475a" providerId="ADAL" clId="{882D406D-730F-4AF2-9393-1D5AA303EFFD}" dt="2025-03-27T22:04:52.364" v="1156" actId="571"/>
          <ac:spMkLst>
            <pc:docMk/>
            <pc:sldMk cId="1385682466" sldId="2147483096"/>
            <ac:spMk id="28" creationId="{AF2F83E4-377F-9823-07AF-F6967ED4E8DF}"/>
          </ac:spMkLst>
        </pc:spChg>
        <pc:spChg chg="mod">
          <ac:chgData name="Sun, Kexuan" userId="57e2ebdf-8035-4ff1-95a5-bb6693fd475a" providerId="ADAL" clId="{882D406D-730F-4AF2-9393-1D5AA303EFFD}" dt="2025-03-27T22:04:52.364" v="1156" actId="571"/>
          <ac:spMkLst>
            <pc:docMk/>
            <pc:sldMk cId="1385682466" sldId="2147483096"/>
            <ac:spMk id="29" creationId="{A19D1AB9-A2C3-E766-1466-5E325A389254}"/>
          </ac:spMkLst>
        </pc:spChg>
        <pc:spChg chg="mod">
          <ac:chgData name="Sun, Kexuan" userId="57e2ebdf-8035-4ff1-95a5-bb6693fd475a" providerId="ADAL" clId="{882D406D-730F-4AF2-9393-1D5AA303EFFD}" dt="2025-03-27T22:04:52.364" v="1156" actId="571"/>
          <ac:spMkLst>
            <pc:docMk/>
            <pc:sldMk cId="1385682466" sldId="2147483096"/>
            <ac:spMk id="30" creationId="{E8847B9E-0FC4-466C-7293-74D88453A04A}"/>
          </ac:spMkLst>
        </pc:spChg>
        <pc:spChg chg="mod">
          <ac:chgData name="Sun, Kexuan" userId="57e2ebdf-8035-4ff1-95a5-bb6693fd475a" providerId="ADAL" clId="{882D406D-730F-4AF2-9393-1D5AA303EFFD}" dt="2025-03-27T22:14:57.325" v="1351" actId="207"/>
          <ac:spMkLst>
            <pc:docMk/>
            <pc:sldMk cId="1385682466" sldId="2147483096"/>
            <ac:spMk id="31" creationId="{B918C1FD-A559-C359-7ED8-D16644DEFB67}"/>
          </ac:spMkLst>
        </pc:spChg>
        <pc:spChg chg="mod">
          <ac:chgData name="Sun, Kexuan" userId="57e2ebdf-8035-4ff1-95a5-bb6693fd475a" providerId="ADAL" clId="{882D406D-730F-4AF2-9393-1D5AA303EFFD}" dt="2025-03-27T22:04:52.364" v="1156" actId="571"/>
          <ac:spMkLst>
            <pc:docMk/>
            <pc:sldMk cId="1385682466" sldId="2147483096"/>
            <ac:spMk id="34" creationId="{C632EC65-783D-F95F-FCF2-620AFE83369F}"/>
          </ac:spMkLst>
        </pc:spChg>
        <pc:spChg chg="mod">
          <ac:chgData name="Sun, Kexuan" userId="57e2ebdf-8035-4ff1-95a5-bb6693fd475a" providerId="ADAL" clId="{882D406D-730F-4AF2-9393-1D5AA303EFFD}" dt="2025-03-27T22:04:52.364" v="1156" actId="571"/>
          <ac:spMkLst>
            <pc:docMk/>
            <pc:sldMk cId="1385682466" sldId="2147483096"/>
            <ac:spMk id="35" creationId="{710FB15A-5D1B-27BD-F384-4280F6C99B11}"/>
          </ac:spMkLst>
        </pc:spChg>
        <pc:spChg chg="mod">
          <ac:chgData name="Sun, Kexuan" userId="57e2ebdf-8035-4ff1-95a5-bb6693fd475a" providerId="ADAL" clId="{882D406D-730F-4AF2-9393-1D5AA303EFFD}" dt="2025-03-27T22:04:52.364" v="1156" actId="571"/>
          <ac:spMkLst>
            <pc:docMk/>
            <pc:sldMk cId="1385682466" sldId="2147483096"/>
            <ac:spMk id="36" creationId="{9164836F-B18A-1332-FD10-12DCBA129423}"/>
          </ac:spMkLst>
        </pc:spChg>
        <pc:spChg chg="mod">
          <ac:chgData name="Sun, Kexuan" userId="57e2ebdf-8035-4ff1-95a5-bb6693fd475a" providerId="ADAL" clId="{882D406D-730F-4AF2-9393-1D5AA303EFFD}" dt="2025-03-27T22:04:52.364" v="1156" actId="571"/>
          <ac:spMkLst>
            <pc:docMk/>
            <pc:sldMk cId="1385682466" sldId="2147483096"/>
            <ac:spMk id="38" creationId="{5F211020-BAA6-08FD-0E0F-47247F780E7D}"/>
          </ac:spMkLst>
        </pc:spChg>
        <pc:spChg chg="mod">
          <ac:chgData name="Sun, Kexuan" userId="57e2ebdf-8035-4ff1-95a5-bb6693fd475a" providerId="ADAL" clId="{882D406D-730F-4AF2-9393-1D5AA303EFFD}" dt="2025-03-27T22:04:52.364" v="1156" actId="571"/>
          <ac:spMkLst>
            <pc:docMk/>
            <pc:sldMk cId="1385682466" sldId="2147483096"/>
            <ac:spMk id="39" creationId="{FE8B5D60-A901-B799-318D-CC9B298A743F}"/>
          </ac:spMkLst>
        </pc:spChg>
        <pc:spChg chg="mod">
          <ac:chgData name="Sun, Kexuan" userId="57e2ebdf-8035-4ff1-95a5-bb6693fd475a" providerId="ADAL" clId="{882D406D-730F-4AF2-9393-1D5AA303EFFD}" dt="2025-03-27T22:14:51.686" v="1350" actId="207"/>
          <ac:spMkLst>
            <pc:docMk/>
            <pc:sldMk cId="1385682466" sldId="2147483096"/>
            <ac:spMk id="40" creationId="{6B283FDC-E4E2-07CD-37D1-6BBCA4FE1625}"/>
          </ac:spMkLst>
        </pc:spChg>
        <pc:spChg chg="mod">
          <ac:chgData name="Sun, Kexuan" userId="57e2ebdf-8035-4ff1-95a5-bb6693fd475a" providerId="ADAL" clId="{882D406D-730F-4AF2-9393-1D5AA303EFFD}" dt="2025-03-27T22:04:52.364" v="1156" actId="571"/>
          <ac:spMkLst>
            <pc:docMk/>
            <pc:sldMk cId="1385682466" sldId="2147483096"/>
            <ac:spMk id="41" creationId="{74711ECC-7096-430F-FBEF-E64680AA4E14}"/>
          </ac:spMkLst>
        </pc:spChg>
        <pc:spChg chg="mod">
          <ac:chgData name="Sun, Kexuan" userId="57e2ebdf-8035-4ff1-95a5-bb6693fd475a" providerId="ADAL" clId="{882D406D-730F-4AF2-9393-1D5AA303EFFD}" dt="2025-03-27T22:04:52.364" v="1156" actId="571"/>
          <ac:spMkLst>
            <pc:docMk/>
            <pc:sldMk cId="1385682466" sldId="2147483096"/>
            <ac:spMk id="42" creationId="{90A55A64-4D82-CFA4-6780-2FFB06E0D193}"/>
          </ac:spMkLst>
        </pc:spChg>
        <pc:spChg chg="mod">
          <ac:chgData name="Sun, Kexuan" userId="57e2ebdf-8035-4ff1-95a5-bb6693fd475a" providerId="ADAL" clId="{882D406D-730F-4AF2-9393-1D5AA303EFFD}" dt="2025-03-27T22:04:52.364" v="1156" actId="571"/>
          <ac:spMkLst>
            <pc:docMk/>
            <pc:sldMk cId="1385682466" sldId="2147483096"/>
            <ac:spMk id="43" creationId="{A8F2BF03-93E0-521E-E811-139EF7347E09}"/>
          </ac:spMkLst>
        </pc:spChg>
        <pc:spChg chg="mod">
          <ac:chgData name="Sun, Kexuan" userId="57e2ebdf-8035-4ff1-95a5-bb6693fd475a" providerId="ADAL" clId="{882D406D-730F-4AF2-9393-1D5AA303EFFD}" dt="2025-03-27T22:04:52.364" v="1156" actId="571"/>
          <ac:spMkLst>
            <pc:docMk/>
            <pc:sldMk cId="1385682466" sldId="2147483096"/>
            <ac:spMk id="44" creationId="{2ADE45FD-7567-4F4D-739A-8C48EDCDD236}"/>
          </ac:spMkLst>
        </pc:spChg>
        <pc:spChg chg="del">
          <ac:chgData name="Sun, Kexuan" userId="57e2ebdf-8035-4ff1-95a5-bb6693fd475a" providerId="ADAL" clId="{882D406D-730F-4AF2-9393-1D5AA303EFFD}" dt="2025-03-27T22:04:24.809" v="1140" actId="478"/>
          <ac:spMkLst>
            <pc:docMk/>
            <pc:sldMk cId="1385682466" sldId="2147483096"/>
            <ac:spMk id="45" creationId="{DC9494F3-A557-C185-0E55-DF0092D14906}"/>
          </ac:spMkLst>
        </pc:spChg>
        <pc:spChg chg="mod">
          <ac:chgData name="Sun, Kexuan" userId="57e2ebdf-8035-4ff1-95a5-bb6693fd475a" providerId="ADAL" clId="{882D406D-730F-4AF2-9393-1D5AA303EFFD}" dt="2025-03-27T22:07:03.974" v="1197" actId="20577"/>
          <ac:spMkLst>
            <pc:docMk/>
            <pc:sldMk cId="1385682466" sldId="2147483096"/>
            <ac:spMk id="46" creationId="{6911129E-2F4C-59CB-B474-54585E0AB3D3}"/>
          </ac:spMkLst>
        </pc:spChg>
        <pc:spChg chg="mod">
          <ac:chgData name="Sun, Kexuan" userId="57e2ebdf-8035-4ff1-95a5-bb6693fd475a" providerId="ADAL" clId="{882D406D-730F-4AF2-9393-1D5AA303EFFD}" dt="2025-03-27T22:09:04.752" v="1312" actId="20577"/>
          <ac:spMkLst>
            <pc:docMk/>
            <pc:sldMk cId="1385682466" sldId="2147483096"/>
            <ac:spMk id="48" creationId="{2EA0F8FB-A112-561B-9102-F6BF4D953714}"/>
          </ac:spMkLst>
        </pc:spChg>
        <pc:spChg chg="add del">
          <ac:chgData name="Sun, Kexuan" userId="57e2ebdf-8035-4ff1-95a5-bb6693fd475a" providerId="ADAL" clId="{882D406D-730F-4AF2-9393-1D5AA303EFFD}" dt="2025-03-27T22:04:36.761" v="1149" actId="478"/>
          <ac:spMkLst>
            <pc:docMk/>
            <pc:sldMk cId="1385682466" sldId="2147483096"/>
            <ac:spMk id="50" creationId="{7AF691A9-F640-0A59-A613-5F1D5E13BB6C}"/>
          </ac:spMkLst>
        </pc:spChg>
        <pc:spChg chg="del">
          <ac:chgData name="Sun, Kexuan" userId="57e2ebdf-8035-4ff1-95a5-bb6693fd475a" providerId="ADAL" clId="{882D406D-730F-4AF2-9393-1D5AA303EFFD}" dt="2025-03-27T22:04:26.415" v="1142" actId="478"/>
          <ac:spMkLst>
            <pc:docMk/>
            <pc:sldMk cId="1385682466" sldId="2147483096"/>
            <ac:spMk id="51" creationId="{6A916B44-234F-1715-75A3-EE6C2043B239}"/>
          </ac:spMkLst>
        </pc:spChg>
        <pc:spChg chg="del">
          <ac:chgData name="Sun, Kexuan" userId="57e2ebdf-8035-4ff1-95a5-bb6693fd475a" providerId="ADAL" clId="{882D406D-730F-4AF2-9393-1D5AA303EFFD}" dt="2025-03-27T22:04:23.010" v="1138" actId="478"/>
          <ac:spMkLst>
            <pc:docMk/>
            <pc:sldMk cId="1385682466" sldId="2147483096"/>
            <ac:spMk id="52" creationId="{98286795-E6D5-7A6F-F73F-E904BC6A7B7F}"/>
          </ac:spMkLst>
        </pc:spChg>
        <pc:spChg chg="del">
          <ac:chgData name="Sun, Kexuan" userId="57e2ebdf-8035-4ff1-95a5-bb6693fd475a" providerId="ADAL" clId="{882D406D-730F-4AF2-9393-1D5AA303EFFD}" dt="2025-03-27T22:04:25.632" v="1141" actId="478"/>
          <ac:spMkLst>
            <pc:docMk/>
            <pc:sldMk cId="1385682466" sldId="2147483096"/>
            <ac:spMk id="53" creationId="{D0AC50EA-396A-2299-8FD9-1A04CD1C5FC0}"/>
          </ac:spMkLst>
        </pc:spChg>
        <pc:spChg chg="add del">
          <ac:chgData name="Sun, Kexuan" userId="57e2ebdf-8035-4ff1-95a5-bb6693fd475a" providerId="ADAL" clId="{882D406D-730F-4AF2-9393-1D5AA303EFFD}" dt="2025-03-27T22:04:36.761" v="1149" actId="478"/>
          <ac:spMkLst>
            <pc:docMk/>
            <pc:sldMk cId="1385682466" sldId="2147483096"/>
            <ac:spMk id="57" creationId="{CC140E3E-2FEC-C993-4057-9826279A362F}"/>
          </ac:spMkLst>
        </pc:spChg>
        <pc:spChg chg="del">
          <ac:chgData name="Sun, Kexuan" userId="57e2ebdf-8035-4ff1-95a5-bb6693fd475a" providerId="ADAL" clId="{882D406D-730F-4AF2-9393-1D5AA303EFFD}" dt="2025-03-27T22:05:05.048" v="1164" actId="478"/>
          <ac:spMkLst>
            <pc:docMk/>
            <pc:sldMk cId="1385682466" sldId="2147483096"/>
            <ac:spMk id="58" creationId="{CDC9CF2E-C00E-15C8-DA0A-D0EDAE4AF37D}"/>
          </ac:spMkLst>
        </pc:spChg>
        <pc:spChg chg="del">
          <ac:chgData name="Sun, Kexuan" userId="57e2ebdf-8035-4ff1-95a5-bb6693fd475a" providerId="ADAL" clId="{882D406D-730F-4AF2-9393-1D5AA303EFFD}" dt="2025-03-27T22:05:08.259" v="1166" actId="478"/>
          <ac:spMkLst>
            <pc:docMk/>
            <pc:sldMk cId="1385682466" sldId="2147483096"/>
            <ac:spMk id="59" creationId="{942BBC54-E219-7213-6358-DC2CB640A30F}"/>
          </ac:spMkLst>
        </pc:spChg>
        <pc:spChg chg="del mod">
          <ac:chgData name="Sun, Kexuan" userId="57e2ebdf-8035-4ff1-95a5-bb6693fd475a" providerId="ADAL" clId="{882D406D-730F-4AF2-9393-1D5AA303EFFD}" dt="2025-03-27T22:05:09.480" v="1167" actId="478"/>
          <ac:spMkLst>
            <pc:docMk/>
            <pc:sldMk cId="1385682466" sldId="2147483096"/>
            <ac:spMk id="64" creationId="{4663EBD0-4422-7D97-650C-2403409A3009}"/>
          </ac:spMkLst>
        </pc:spChg>
        <pc:spChg chg="del">
          <ac:chgData name="Sun, Kexuan" userId="57e2ebdf-8035-4ff1-95a5-bb6693fd475a" providerId="ADAL" clId="{882D406D-730F-4AF2-9393-1D5AA303EFFD}" dt="2025-03-27T22:04:21.882" v="1137" actId="478"/>
          <ac:spMkLst>
            <pc:docMk/>
            <pc:sldMk cId="1385682466" sldId="2147483096"/>
            <ac:spMk id="65" creationId="{19243ECC-AA5D-217E-FE6A-3BFE631E9BD1}"/>
          </ac:spMkLst>
        </pc:spChg>
        <pc:spChg chg="del">
          <ac:chgData name="Sun, Kexuan" userId="57e2ebdf-8035-4ff1-95a5-bb6693fd475a" providerId="ADAL" clId="{882D406D-730F-4AF2-9393-1D5AA303EFFD}" dt="2025-03-27T22:04:38.222" v="1150" actId="478"/>
          <ac:spMkLst>
            <pc:docMk/>
            <pc:sldMk cId="1385682466" sldId="2147483096"/>
            <ac:spMk id="66" creationId="{8E1211F2-290E-C62D-BA20-1836ABF09A21}"/>
          </ac:spMkLst>
        </pc:spChg>
        <pc:spChg chg="del">
          <ac:chgData name="Sun, Kexuan" userId="57e2ebdf-8035-4ff1-95a5-bb6693fd475a" providerId="ADAL" clId="{882D406D-730F-4AF2-9393-1D5AA303EFFD}" dt="2025-03-27T22:04:39.502" v="1151" actId="478"/>
          <ac:spMkLst>
            <pc:docMk/>
            <pc:sldMk cId="1385682466" sldId="2147483096"/>
            <ac:spMk id="67" creationId="{14867C64-6C39-8848-52C0-168B94B95324}"/>
          </ac:spMkLst>
        </pc:spChg>
        <pc:spChg chg="del">
          <ac:chgData name="Sun, Kexuan" userId="57e2ebdf-8035-4ff1-95a5-bb6693fd475a" providerId="ADAL" clId="{882D406D-730F-4AF2-9393-1D5AA303EFFD}" dt="2025-03-27T22:04:23.607" v="1139" actId="478"/>
          <ac:spMkLst>
            <pc:docMk/>
            <pc:sldMk cId="1385682466" sldId="2147483096"/>
            <ac:spMk id="68" creationId="{45CA50EC-A39E-76FA-B3D8-E7B20D0DF0D1}"/>
          </ac:spMkLst>
        </pc:spChg>
        <pc:grpChg chg="mod">
          <ac:chgData name="Sun, Kexuan" userId="57e2ebdf-8035-4ff1-95a5-bb6693fd475a" providerId="ADAL" clId="{882D406D-730F-4AF2-9393-1D5AA303EFFD}" dt="2025-03-27T22:04:52.364" v="1156" actId="571"/>
          <ac:grpSpMkLst>
            <pc:docMk/>
            <pc:sldMk cId="1385682466" sldId="2147483096"/>
            <ac:grpSpMk id="4" creationId="{91483B6D-26C6-D74A-AC34-13B2CBDA1685}"/>
          </ac:grpSpMkLst>
        </pc:grpChg>
        <pc:grpChg chg="mod">
          <ac:chgData name="Sun, Kexuan" userId="57e2ebdf-8035-4ff1-95a5-bb6693fd475a" providerId="ADAL" clId="{882D406D-730F-4AF2-9393-1D5AA303EFFD}" dt="2025-03-27T22:04:52.364" v="1156" actId="571"/>
          <ac:grpSpMkLst>
            <pc:docMk/>
            <pc:sldMk cId="1385682466" sldId="2147483096"/>
            <ac:grpSpMk id="5" creationId="{95A511D3-81FE-D932-CF74-435C9C73656F}"/>
          </ac:grpSpMkLst>
        </pc:grpChg>
        <pc:grpChg chg="mod">
          <ac:chgData name="Sun, Kexuan" userId="57e2ebdf-8035-4ff1-95a5-bb6693fd475a" providerId="ADAL" clId="{882D406D-730F-4AF2-9393-1D5AA303EFFD}" dt="2025-03-27T22:04:52.364" v="1156" actId="571"/>
          <ac:grpSpMkLst>
            <pc:docMk/>
            <pc:sldMk cId="1385682466" sldId="2147483096"/>
            <ac:grpSpMk id="7" creationId="{CB934584-6AB0-5A13-5BE5-26CCAE46D8B7}"/>
          </ac:grpSpMkLst>
        </pc:grpChg>
        <pc:grpChg chg="mod">
          <ac:chgData name="Sun, Kexuan" userId="57e2ebdf-8035-4ff1-95a5-bb6693fd475a" providerId="ADAL" clId="{882D406D-730F-4AF2-9393-1D5AA303EFFD}" dt="2025-03-27T22:04:52.364" v="1156" actId="571"/>
          <ac:grpSpMkLst>
            <pc:docMk/>
            <pc:sldMk cId="1385682466" sldId="2147483096"/>
            <ac:grpSpMk id="8" creationId="{E3E0681A-614A-3F00-3A5F-3BE0955C9FAF}"/>
          </ac:grpSpMkLst>
        </pc:grpChg>
        <pc:picChg chg="mod">
          <ac:chgData name="Sun, Kexuan" userId="57e2ebdf-8035-4ff1-95a5-bb6693fd475a" providerId="ADAL" clId="{882D406D-730F-4AF2-9393-1D5AA303EFFD}" dt="2025-03-27T22:04:52.364" v="1156" actId="571"/>
          <ac:picMkLst>
            <pc:docMk/>
            <pc:sldMk cId="1385682466" sldId="2147483096"/>
            <ac:picMk id="19" creationId="{16A66770-2211-ECBB-300B-A6908C6C5AC0}"/>
          </ac:picMkLst>
        </pc:picChg>
        <pc:cxnChg chg="mod">
          <ac:chgData name="Sun, Kexuan" userId="57e2ebdf-8035-4ff1-95a5-bb6693fd475a" providerId="ADAL" clId="{882D406D-730F-4AF2-9393-1D5AA303EFFD}" dt="2025-03-27T22:04:52.364" v="1156" actId="571"/>
          <ac:cxnSpMkLst>
            <pc:docMk/>
            <pc:sldMk cId="1385682466" sldId="2147483096"/>
            <ac:cxnSpMk id="32" creationId="{844ADE4D-23D3-781C-DD93-3AEE3F8927B2}"/>
          </ac:cxnSpMkLst>
        </pc:cxnChg>
        <pc:cxnChg chg="mod">
          <ac:chgData name="Sun, Kexuan" userId="57e2ebdf-8035-4ff1-95a5-bb6693fd475a" providerId="ADAL" clId="{882D406D-730F-4AF2-9393-1D5AA303EFFD}" dt="2025-03-27T22:04:52.364" v="1156" actId="571"/>
          <ac:cxnSpMkLst>
            <pc:docMk/>
            <pc:sldMk cId="1385682466" sldId="2147483096"/>
            <ac:cxnSpMk id="33" creationId="{13EA5BAA-B9EA-0073-F069-8BAEFCAAE148}"/>
          </ac:cxnSpMkLst>
        </pc:cxnChg>
        <pc:cxnChg chg="mod">
          <ac:chgData name="Sun, Kexuan" userId="57e2ebdf-8035-4ff1-95a5-bb6693fd475a" providerId="ADAL" clId="{882D406D-730F-4AF2-9393-1D5AA303EFFD}" dt="2025-03-27T22:04:52.364" v="1156" actId="571"/>
          <ac:cxnSpMkLst>
            <pc:docMk/>
            <pc:sldMk cId="1385682466" sldId="2147483096"/>
            <ac:cxnSpMk id="37" creationId="{6A87E316-B50F-7BF8-DE51-5601F974FB6C}"/>
          </ac:cxnSpMkLst>
        </pc:cxnChg>
      </pc:sldChg>
      <pc:sldChg chg="new del">
        <pc:chgData name="Sun, Kexuan" userId="57e2ebdf-8035-4ff1-95a5-bb6693fd475a" providerId="ADAL" clId="{882D406D-730F-4AF2-9393-1D5AA303EFFD}" dt="2025-03-27T22:15:49.612" v="1354" actId="47"/>
        <pc:sldMkLst>
          <pc:docMk/>
          <pc:sldMk cId="2779828597" sldId="2147483097"/>
        </pc:sldMkLst>
      </pc:sldChg>
      <pc:sldChg chg="addSp delSp modSp new mod ord">
        <pc:chgData name="Sun, Kexuan" userId="57e2ebdf-8035-4ff1-95a5-bb6693fd475a" providerId="ADAL" clId="{882D406D-730F-4AF2-9393-1D5AA303EFFD}" dt="2025-03-28T18:53:36.090" v="3966" actId="20577"/>
        <pc:sldMkLst>
          <pc:docMk/>
          <pc:sldMk cId="3379327023" sldId="2147483097"/>
        </pc:sldMkLst>
        <pc:spChg chg="mod">
          <ac:chgData name="Sun, Kexuan" userId="57e2ebdf-8035-4ff1-95a5-bb6693fd475a" providerId="ADAL" clId="{882D406D-730F-4AF2-9393-1D5AA303EFFD}" dt="2025-03-28T14:41:37.381" v="2658" actId="1076"/>
          <ac:spMkLst>
            <pc:docMk/>
            <pc:sldMk cId="3379327023" sldId="2147483097"/>
            <ac:spMk id="2" creationId="{11AAE4FF-4734-7D90-20F8-885E40B5BC7F}"/>
          </ac:spMkLst>
        </pc:spChg>
        <pc:spChg chg="del">
          <ac:chgData name="Sun, Kexuan" userId="57e2ebdf-8035-4ff1-95a5-bb6693fd475a" providerId="ADAL" clId="{882D406D-730F-4AF2-9393-1D5AA303EFFD}" dt="2025-03-27T22:17:05.957" v="1362" actId="478"/>
          <ac:spMkLst>
            <pc:docMk/>
            <pc:sldMk cId="3379327023" sldId="2147483097"/>
            <ac:spMk id="3" creationId="{1F8EE156-3C0F-4532-5DD9-3A2948E10A02}"/>
          </ac:spMkLst>
        </pc:spChg>
        <pc:spChg chg="add mod">
          <ac:chgData name="Sun, Kexuan" userId="57e2ebdf-8035-4ff1-95a5-bb6693fd475a" providerId="ADAL" clId="{882D406D-730F-4AF2-9393-1D5AA303EFFD}" dt="2025-03-27T22:17:04.225" v="1361"/>
          <ac:spMkLst>
            <pc:docMk/>
            <pc:sldMk cId="3379327023" sldId="2147483097"/>
            <ac:spMk id="4" creationId="{05E0292D-21AC-36C2-683B-FBC0C38A3B61}"/>
          </ac:spMkLst>
        </pc:spChg>
        <pc:spChg chg="add mod">
          <ac:chgData name="Sun, Kexuan" userId="57e2ebdf-8035-4ff1-95a5-bb6693fd475a" providerId="ADAL" clId="{882D406D-730F-4AF2-9393-1D5AA303EFFD}" dt="2025-03-27T22:30:27.730" v="1845" actId="404"/>
          <ac:spMkLst>
            <pc:docMk/>
            <pc:sldMk cId="3379327023" sldId="2147483097"/>
            <ac:spMk id="5" creationId="{AD2D92AB-BDDD-3BBD-E166-348A60E4FF77}"/>
          </ac:spMkLst>
        </pc:spChg>
        <pc:spChg chg="add mod">
          <ac:chgData name="Sun, Kexuan" userId="57e2ebdf-8035-4ff1-95a5-bb6693fd475a" providerId="ADAL" clId="{882D406D-730F-4AF2-9393-1D5AA303EFFD}" dt="2025-03-28T18:52:22.860" v="3904" actId="1076"/>
          <ac:spMkLst>
            <pc:docMk/>
            <pc:sldMk cId="3379327023" sldId="2147483097"/>
            <ac:spMk id="6" creationId="{5328FBA5-9603-4D21-FDA4-09A9C9308B75}"/>
          </ac:spMkLst>
        </pc:spChg>
        <pc:spChg chg="add mod">
          <ac:chgData name="Sun, Kexuan" userId="57e2ebdf-8035-4ff1-95a5-bb6693fd475a" providerId="ADAL" clId="{882D406D-730F-4AF2-9393-1D5AA303EFFD}" dt="2025-03-27T22:30:27.730" v="1845" actId="404"/>
          <ac:spMkLst>
            <pc:docMk/>
            <pc:sldMk cId="3379327023" sldId="2147483097"/>
            <ac:spMk id="7" creationId="{CC0C3867-9B37-55C8-4BA2-774FD5A20440}"/>
          </ac:spMkLst>
        </pc:spChg>
        <pc:spChg chg="add mod">
          <ac:chgData name="Sun, Kexuan" userId="57e2ebdf-8035-4ff1-95a5-bb6693fd475a" providerId="ADAL" clId="{882D406D-730F-4AF2-9393-1D5AA303EFFD}" dt="2025-03-27T22:30:27.730" v="1845" actId="404"/>
          <ac:spMkLst>
            <pc:docMk/>
            <pc:sldMk cId="3379327023" sldId="2147483097"/>
            <ac:spMk id="8" creationId="{711D5718-3F8D-970E-2D67-5CC62A4EAE81}"/>
          </ac:spMkLst>
        </pc:spChg>
        <pc:spChg chg="add del mod">
          <ac:chgData name="Sun, Kexuan" userId="57e2ebdf-8035-4ff1-95a5-bb6693fd475a" providerId="ADAL" clId="{882D406D-730F-4AF2-9393-1D5AA303EFFD}" dt="2025-03-27T22:28:25.078" v="1754" actId="478"/>
          <ac:spMkLst>
            <pc:docMk/>
            <pc:sldMk cId="3379327023" sldId="2147483097"/>
            <ac:spMk id="9" creationId="{18FA2AE2-2DF0-7DB0-4791-126C93984A5F}"/>
          </ac:spMkLst>
        </pc:spChg>
        <pc:spChg chg="add mod">
          <ac:chgData name="Sun, Kexuan" userId="57e2ebdf-8035-4ff1-95a5-bb6693fd475a" providerId="ADAL" clId="{882D406D-730F-4AF2-9393-1D5AA303EFFD}" dt="2025-03-28T14:46:08.419" v="2696" actId="571"/>
          <ac:spMkLst>
            <pc:docMk/>
            <pc:sldMk cId="3379327023" sldId="2147483097"/>
            <ac:spMk id="10" creationId="{09E2A062-3573-FEB4-4300-57C953117E15}"/>
          </ac:spMkLst>
        </pc:spChg>
        <pc:spChg chg="add del mod">
          <ac:chgData name="Sun, Kexuan" userId="57e2ebdf-8035-4ff1-95a5-bb6693fd475a" providerId="ADAL" clId="{882D406D-730F-4AF2-9393-1D5AA303EFFD}" dt="2025-03-27T22:28:25.078" v="1754" actId="478"/>
          <ac:spMkLst>
            <pc:docMk/>
            <pc:sldMk cId="3379327023" sldId="2147483097"/>
            <ac:spMk id="10" creationId="{B3E1FDDB-2841-9274-0C39-14A88348C1C9}"/>
          </ac:spMkLst>
        </pc:spChg>
        <pc:spChg chg="add mod">
          <ac:chgData name="Sun, Kexuan" userId="57e2ebdf-8035-4ff1-95a5-bb6693fd475a" providerId="ADAL" clId="{882D406D-730F-4AF2-9393-1D5AA303EFFD}" dt="2025-03-28T18:49:45.044" v="3730" actId="14100"/>
          <ac:spMkLst>
            <pc:docMk/>
            <pc:sldMk cId="3379327023" sldId="2147483097"/>
            <ac:spMk id="11" creationId="{52204B90-3E82-BE7E-CECD-1CEB1D6ECDB8}"/>
          </ac:spMkLst>
        </pc:spChg>
        <pc:spChg chg="add del mod">
          <ac:chgData name="Sun, Kexuan" userId="57e2ebdf-8035-4ff1-95a5-bb6693fd475a" providerId="ADAL" clId="{882D406D-730F-4AF2-9393-1D5AA303EFFD}" dt="2025-03-27T22:18:07.139" v="1394" actId="478"/>
          <ac:spMkLst>
            <pc:docMk/>
            <pc:sldMk cId="3379327023" sldId="2147483097"/>
            <ac:spMk id="11" creationId="{8468499D-12C7-C193-A1DF-58E7EB8E8851}"/>
          </ac:spMkLst>
        </pc:spChg>
        <pc:spChg chg="add mod">
          <ac:chgData name="Sun, Kexuan" userId="57e2ebdf-8035-4ff1-95a5-bb6693fd475a" providerId="ADAL" clId="{882D406D-730F-4AF2-9393-1D5AA303EFFD}" dt="2025-03-28T18:49:26.703" v="3729" actId="1076"/>
          <ac:spMkLst>
            <pc:docMk/>
            <pc:sldMk cId="3379327023" sldId="2147483097"/>
            <ac:spMk id="12" creationId="{695B30A1-9F4E-878B-5214-F7D0C622E3F5}"/>
          </ac:spMkLst>
        </pc:spChg>
        <pc:spChg chg="add del mod">
          <ac:chgData name="Sun, Kexuan" userId="57e2ebdf-8035-4ff1-95a5-bb6693fd475a" providerId="ADAL" clId="{882D406D-730F-4AF2-9393-1D5AA303EFFD}" dt="2025-03-27T22:18:07.139" v="1394" actId="478"/>
          <ac:spMkLst>
            <pc:docMk/>
            <pc:sldMk cId="3379327023" sldId="2147483097"/>
            <ac:spMk id="12" creationId="{8189F340-2054-2C65-CBD3-880EA2D806B9}"/>
          </ac:spMkLst>
        </pc:spChg>
        <pc:spChg chg="add mod">
          <ac:chgData name="Sun, Kexuan" userId="57e2ebdf-8035-4ff1-95a5-bb6693fd475a" providerId="ADAL" clId="{882D406D-730F-4AF2-9393-1D5AA303EFFD}" dt="2025-03-28T18:53:31.796" v="3963" actId="20577"/>
          <ac:spMkLst>
            <pc:docMk/>
            <pc:sldMk cId="3379327023" sldId="2147483097"/>
            <ac:spMk id="13" creationId="{D6821F56-1A92-3647-D347-24D3AB166220}"/>
          </ac:spMkLst>
        </pc:spChg>
        <pc:spChg chg="add mod">
          <ac:chgData name="Sun, Kexuan" userId="57e2ebdf-8035-4ff1-95a5-bb6693fd475a" providerId="ADAL" clId="{882D406D-730F-4AF2-9393-1D5AA303EFFD}" dt="2025-03-28T18:53:36.090" v="3966" actId="20577"/>
          <ac:spMkLst>
            <pc:docMk/>
            <pc:sldMk cId="3379327023" sldId="2147483097"/>
            <ac:spMk id="14" creationId="{81150B6B-A0F8-25C0-E98F-0982CB28A11B}"/>
          </ac:spMkLst>
        </pc:spChg>
        <pc:spChg chg="add mod">
          <ac:chgData name="Sun, Kexuan" userId="57e2ebdf-8035-4ff1-95a5-bb6693fd475a" providerId="ADAL" clId="{882D406D-730F-4AF2-9393-1D5AA303EFFD}" dt="2025-03-27T22:18:37.200" v="1403" actId="571"/>
          <ac:spMkLst>
            <pc:docMk/>
            <pc:sldMk cId="3379327023" sldId="2147483097"/>
            <ac:spMk id="17" creationId="{569CE38C-9215-80C9-280C-D2E2B5ADCD45}"/>
          </ac:spMkLst>
        </pc:spChg>
        <pc:spChg chg="add mod">
          <ac:chgData name="Sun, Kexuan" userId="57e2ebdf-8035-4ff1-95a5-bb6693fd475a" providerId="ADAL" clId="{882D406D-730F-4AF2-9393-1D5AA303EFFD}" dt="2025-03-27T22:41:51.880" v="2177" actId="207"/>
          <ac:spMkLst>
            <pc:docMk/>
            <pc:sldMk cId="3379327023" sldId="2147483097"/>
            <ac:spMk id="18" creationId="{09AE6067-EB0F-4BFE-25B2-B44A0DA185A1}"/>
          </ac:spMkLst>
        </pc:spChg>
        <pc:spChg chg="add mod ord">
          <ac:chgData name="Sun, Kexuan" userId="57e2ebdf-8035-4ff1-95a5-bb6693fd475a" providerId="ADAL" clId="{882D406D-730F-4AF2-9393-1D5AA303EFFD}" dt="2025-03-27T22:30:27.730" v="1845" actId="404"/>
          <ac:spMkLst>
            <pc:docMk/>
            <pc:sldMk cId="3379327023" sldId="2147483097"/>
            <ac:spMk id="19" creationId="{449D0515-3512-4247-BEB3-46DE45C74141}"/>
          </ac:spMkLst>
        </pc:spChg>
        <pc:spChg chg="add mod">
          <ac:chgData name="Sun, Kexuan" userId="57e2ebdf-8035-4ff1-95a5-bb6693fd475a" providerId="ADAL" clId="{882D406D-730F-4AF2-9393-1D5AA303EFFD}" dt="2025-03-27T22:30:28.451" v="1846" actId="404"/>
          <ac:spMkLst>
            <pc:docMk/>
            <pc:sldMk cId="3379327023" sldId="2147483097"/>
            <ac:spMk id="20" creationId="{B5C8635D-277F-B9E8-66EF-4FB56832F713}"/>
          </ac:spMkLst>
        </pc:spChg>
        <pc:spChg chg="add mod">
          <ac:chgData name="Sun, Kexuan" userId="57e2ebdf-8035-4ff1-95a5-bb6693fd475a" providerId="ADAL" clId="{882D406D-730F-4AF2-9393-1D5AA303EFFD}" dt="2025-03-27T22:45:24.494" v="2309" actId="1076"/>
          <ac:spMkLst>
            <pc:docMk/>
            <pc:sldMk cId="3379327023" sldId="2147483097"/>
            <ac:spMk id="22" creationId="{362BBAE9-34E2-1835-34F5-A437FA1BACFF}"/>
          </ac:spMkLst>
        </pc:spChg>
        <pc:spChg chg="add mod">
          <ac:chgData name="Sun, Kexuan" userId="57e2ebdf-8035-4ff1-95a5-bb6693fd475a" providerId="ADAL" clId="{882D406D-730F-4AF2-9393-1D5AA303EFFD}" dt="2025-03-27T22:30:27.730" v="1845" actId="404"/>
          <ac:spMkLst>
            <pc:docMk/>
            <pc:sldMk cId="3379327023" sldId="2147483097"/>
            <ac:spMk id="27" creationId="{B2AB6F1D-0A1C-DE9A-D686-0CBEDC8CBCF5}"/>
          </ac:spMkLst>
        </pc:spChg>
        <pc:spChg chg="add mod">
          <ac:chgData name="Sun, Kexuan" userId="57e2ebdf-8035-4ff1-95a5-bb6693fd475a" providerId="ADAL" clId="{882D406D-730F-4AF2-9393-1D5AA303EFFD}" dt="2025-03-27T22:30:28.451" v="1846" actId="404"/>
          <ac:spMkLst>
            <pc:docMk/>
            <pc:sldMk cId="3379327023" sldId="2147483097"/>
            <ac:spMk id="31" creationId="{E0A908C3-3492-6D3F-64A2-CE9D58D75E9F}"/>
          </ac:spMkLst>
        </pc:spChg>
        <pc:spChg chg="add mod">
          <ac:chgData name="Sun, Kexuan" userId="57e2ebdf-8035-4ff1-95a5-bb6693fd475a" providerId="ADAL" clId="{882D406D-730F-4AF2-9393-1D5AA303EFFD}" dt="2025-03-27T22:19:38.132" v="1450" actId="571"/>
          <ac:spMkLst>
            <pc:docMk/>
            <pc:sldMk cId="3379327023" sldId="2147483097"/>
            <ac:spMk id="33" creationId="{DA0FECFA-5D47-7C05-EA1A-752C7D26A09B}"/>
          </ac:spMkLst>
        </pc:spChg>
        <pc:spChg chg="add mod ord">
          <ac:chgData name="Sun, Kexuan" userId="57e2ebdf-8035-4ff1-95a5-bb6693fd475a" providerId="ADAL" clId="{882D406D-730F-4AF2-9393-1D5AA303EFFD}" dt="2025-03-27T22:30:27.730" v="1845" actId="404"/>
          <ac:spMkLst>
            <pc:docMk/>
            <pc:sldMk cId="3379327023" sldId="2147483097"/>
            <ac:spMk id="38" creationId="{D09418B2-E4B1-4AC5-966E-6AF26E8FA527}"/>
          </ac:spMkLst>
        </pc:spChg>
        <pc:spChg chg="add del mod ord">
          <ac:chgData name="Sun, Kexuan" userId="57e2ebdf-8035-4ff1-95a5-bb6693fd475a" providerId="ADAL" clId="{882D406D-730F-4AF2-9393-1D5AA303EFFD}" dt="2025-03-27T22:28:42.719" v="1757" actId="478"/>
          <ac:spMkLst>
            <pc:docMk/>
            <pc:sldMk cId="3379327023" sldId="2147483097"/>
            <ac:spMk id="39" creationId="{3A8928DD-4C0A-8EEB-35C5-30100EF1D361}"/>
          </ac:spMkLst>
        </pc:spChg>
        <pc:spChg chg="add del mod ord">
          <ac:chgData name="Sun, Kexuan" userId="57e2ebdf-8035-4ff1-95a5-bb6693fd475a" providerId="ADAL" clId="{882D406D-730F-4AF2-9393-1D5AA303EFFD}" dt="2025-03-27T22:28:42.719" v="1757" actId="478"/>
          <ac:spMkLst>
            <pc:docMk/>
            <pc:sldMk cId="3379327023" sldId="2147483097"/>
            <ac:spMk id="43" creationId="{5E31C97F-B0A6-7420-D04E-614A99DCB6E9}"/>
          </ac:spMkLst>
        </pc:spChg>
        <pc:spChg chg="add del mod">
          <ac:chgData name="Sun, Kexuan" userId="57e2ebdf-8035-4ff1-95a5-bb6693fd475a" providerId="ADAL" clId="{882D406D-730F-4AF2-9393-1D5AA303EFFD}" dt="2025-03-27T22:28:01.698" v="1746" actId="478"/>
          <ac:spMkLst>
            <pc:docMk/>
            <pc:sldMk cId="3379327023" sldId="2147483097"/>
            <ac:spMk id="50" creationId="{23929E17-FC84-3D3B-1F9A-F2ECE74C7504}"/>
          </ac:spMkLst>
        </pc:spChg>
        <pc:spChg chg="add del mod">
          <ac:chgData name="Sun, Kexuan" userId="57e2ebdf-8035-4ff1-95a5-bb6693fd475a" providerId="ADAL" clId="{882D406D-730F-4AF2-9393-1D5AA303EFFD}" dt="2025-03-27T22:28:00.711" v="1745" actId="478"/>
          <ac:spMkLst>
            <pc:docMk/>
            <pc:sldMk cId="3379327023" sldId="2147483097"/>
            <ac:spMk id="51" creationId="{2DB0BDBF-D3DA-59CD-BF14-82B204B2CBFA}"/>
          </ac:spMkLst>
        </pc:spChg>
        <pc:spChg chg="add mod">
          <ac:chgData name="Sun, Kexuan" userId="57e2ebdf-8035-4ff1-95a5-bb6693fd475a" providerId="ADAL" clId="{882D406D-730F-4AF2-9393-1D5AA303EFFD}" dt="2025-03-27T22:30:27.730" v="1845" actId="404"/>
          <ac:spMkLst>
            <pc:docMk/>
            <pc:sldMk cId="3379327023" sldId="2147483097"/>
            <ac:spMk id="52" creationId="{E508E0AB-FC33-B79D-C808-F48EDA06E978}"/>
          </ac:spMkLst>
        </pc:spChg>
        <pc:spChg chg="add mod">
          <ac:chgData name="Sun, Kexuan" userId="57e2ebdf-8035-4ff1-95a5-bb6693fd475a" providerId="ADAL" clId="{882D406D-730F-4AF2-9393-1D5AA303EFFD}" dt="2025-03-27T22:30:28.451" v="1846" actId="404"/>
          <ac:spMkLst>
            <pc:docMk/>
            <pc:sldMk cId="3379327023" sldId="2147483097"/>
            <ac:spMk id="53" creationId="{AB6566F7-AF11-5AAD-EBEE-840665F2FCE1}"/>
          </ac:spMkLst>
        </pc:spChg>
        <pc:spChg chg="add mod">
          <ac:chgData name="Sun, Kexuan" userId="57e2ebdf-8035-4ff1-95a5-bb6693fd475a" providerId="ADAL" clId="{882D406D-730F-4AF2-9393-1D5AA303EFFD}" dt="2025-03-27T22:30:28.451" v="1846" actId="404"/>
          <ac:spMkLst>
            <pc:docMk/>
            <pc:sldMk cId="3379327023" sldId="2147483097"/>
            <ac:spMk id="54" creationId="{E94A8110-865F-0B0C-5FE9-1AAE09B98A85}"/>
          </ac:spMkLst>
        </pc:spChg>
        <pc:spChg chg="add mod">
          <ac:chgData name="Sun, Kexuan" userId="57e2ebdf-8035-4ff1-95a5-bb6693fd475a" providerId="ADAL" clId="{882D406D-730F-4AF2-9393-1D5AA303EFFD}" dt="2025-03-27T22:30:27.730" v="1845" actId="404"/>
          <ac:spMkLst>
            <pc:docMk/>
            <pc:sldMk cId="3379327023" sldId="2147483097"/>
            <ac:spMk id="55" creationId="{5AFA0B4A-81A8-94D4-0359-50BDB5FA72C2}"/>
          </ac:spMkLst>
        </pc:spChg>
        <pc:spChg chg="add mod">
          <ac:chgData name="Sun, Kexuan" userId="57e2ebdf-8035-4ff1-95a5-bb6693fd475a" providerId="ADAL" clId="{882D406D-730F-4AF2-9393-1D5AA303EFFD}" dt="2025-03-27T22:30:27.730" v="1845" actId="404"/>
          <ac:spMkLst>
            <pc:docMk/>
            <pc:sldMk cId="3379327023" sldId="2147483097"/>
            <ac:spMk id="56" creationId="{D480A79A-513B-6831-C6EB-D3AE9A76F738}"/>
          </ac:spMkLst>
        </pc:spChg>
        <pc:spChg chg="add mod">
          <ac:chgData name="Sun, Kexuan" userId="57e2ebdf-8035-4ff1-95a5-bb6693fd475a" providerId="ADAL" clId="{882D406D-730F-4AF2-9393-1D5AA303EFFD}" dt="2025-03-28T18:52:34.824" v="3905" actId="122"/>
          <ac:spMkLst>
            <pc:docMk/>
            <pc:sldMk cId="3379327023" sldId="2147483097"/>
            <ac:spMk id="57" creationId="{825BB7AB-BFC6-7233-9810-D59CCA9B53E3}"/>
          </ac:spMkLst>
        </pc:spChg>
        <pc:spChg chg="add mod">
          <ac:chgData name="Sun, Kexuan" userId="57e2ebdf-8035-4ff1-95a5-bb6693fd475a" providerId="ADAL" clId="{882D406D-730F-4AF2-9393-1D5AA303EFFD}" dt="2025-03-27T22:30:27.730" v="1845" actId="404"/>
          <ac:spMkLst>
            <pc:docMk/>
            <pc:sldMk cId="3379327023" sldId="2147483097"/>
            <ac:spMk id="58" creationId="{CB1F34B6-34FF-7AF5-3AFF-470134616B0C}"/>
          </ac:spMkLst>
        </pc:spChg>
        <pc:spChg chg="add mod">
          <ac:chgData name="Sun, Kexuan" userId="57e2ebdf-8035-4ff1-95a5-bb6693fd475a" providerId="ADAL" clId="{882D406D-730F-4AF2-9393-1D5AA303EFFD}" dt="2025-03-27T22:30:27.730" v="1845" actId="404"/>
          <ac:spMkLst>
            <pc:docMk/>
            <pc:sldMk cId="3379327023" sldId="2147483097"/>
            <ac:spMk id="59" creationId="{299750F2-C1E5-BDD3-A1E7-96AF258E5EB4}"/>
          </ac:spMkLst>
        </pc:spChg>
        <pc:spChg chg="add mod">
          <ac:chgData name="Sun, Kexuan" userId="57e2ebdf-8035-4ff1-95a5-bb6693fd475a" providerId="ADAL" clId="{882D406D-730F-4AF2-9393-1D5AA303EFFD}" dt="2025-03-27T22:30:27.730" v="1845" actId="404"/>
          <ac:spMkLst>
            <pc:docMk/>
            <pc:sldMk cId="3379327023" sldId="2147483097"/>
            <ac:spMk id="60" creationId="{A33EC750-B6BC-37FD-9F5D-254B6D0413AF}"/>
          </ac:spMkLst>
        </pc:spChg>
        <pc:spChg chg="add mod">
          <ac:chgData name="Sun, Kexuan" userId="57e2ebdf-8035-4ff1-95a5-bb6693fd475a" providerId="ADAL" clId="{882D406D-730F-4AF2-9393-1D5AA303EFFD}" dt="2025-03-27T22:40:07.636" v="2093" actId="113"/>
          <ac:spMkLst>
            <pc:docMk/>
            <pc:sldMk cId="3379327023" sldId="2147483097"/>
            <ac:spMk id="61" creationId="{0DD40CB3-A0BE-0ABE-790B-A94C1BE0184D}"/>
          </ac:spMkLst>
        </pc:spChg>
        <pc:spChg chg="add mod">
          <ac:chgData name="Sun, Kexuan" userId="57e2ebdf-8035-4ff1-95a5-bb6693fd475a" providerId="ADAL" clId="{882D406D-730F-4AF2-9393-1D5AA303EFFD}" dt="2025-03-28T14:46:07.214" v="2695" actId="1076"/>
          <ac:spMkLst>
            <pc:docMk/>
            <pc:sldMk cId="3379327023" sldId="2147483097"/>
            <ac:spMk id="63" creationId="{15749B42-69A3-5719-51BF-33D5DB397EFD}"/>
          </ac:spMkLst>
        </pc:spChg>
        <pc:spChg chg="add del mod">
          <ac:chgData name="Sun, Kexuan" userId="57e2ebdf-8035-4ff1-95a5-bb6693fd475a" providerId="ADAL" clId="{882D406D-730F-4AF2-9393-1D5AA303EFFD}" dt="2025-03-27T22:30:28.451" v="1846" actId="404"/>
          <ac:spMkLst>
            <pc:docMk/>
            <pc:sldMk cId="3379327023" sldId="2147483097"/>
            <ac:spMk id="64" creationId="{539F46C2-8A91-9AFC-64BD-630A5F98A0E1}"/>
          </ac:spMkLst>
        </pc:spChg>
        <pc:spChg chg="add mod">
          <ac:chgData name="Sun, Kexuan" userId="57e2ebdf-8035-4ff1-95a5-bb6693fd475a" providerId="ADAL" clId="{882D406D-730F-4AF2-9393-1D5AA303EFFD}" dt="2025-03-27T22:30:28.451" v="1846" actId="404"/>
          <ac:spMkLst>
            <pc:docMk/>
            <pc:sldMk cId="3379327023" sldId="2147483097"/>
            <ac:spMk id="66" creationId="{A68B8F34-5404-0F5E-EE66-AF390978605B}"/>
          </ac:spMkLst>
        </pc:spChg>
        <pc:spChg chg="add mod">
          <ac:chgData name="Sun, Kexuan" userId="57e2ebdf-8035-4ff1-95a5-bb6693fd475a" providerId="ADAL" clId="{882D406D-730F-4AF2-9393-1D5AA303EFFD}" dt="2025-03-27T22:30:27.730" v="1845" actId="404"/>
          <ac:spMkLst>
            <pc:docMk/>
            <pc:sldMk cId="3379327023" sldId="2147483097"/>
            <ac:spMk id="67" creationId="{22370FE7-7393-379D-6EF5-A965E7EDB9B3}"/>
          </ac:spMkLst>
        </pc:spChg>
        <pc:spChg chg="add mod">
          <ac:chgData name="Sun, Kexuan" userId="57e2ebdf-8035-4ff1-95a5-bb6693fd475a" providerId="ADAL" clId="{882D406D-730F-4AF2-9393-1D5AA303EFFD}" dt="2025-03-28T18:52:42.319" v="3911" actId="20577"/>
          <ac:spMkLst>
            <pc:docMk/>
            <pc:sldMk cId="3379327023" sldId="2147483097"/>
            <ac:spMk id="69" creationId="{326C1992-8F8E-63EA-0236-44FD3A7111A6}"/>
          </ac:spMkLst>
        </pc:spChg>
        <pc:spChg chg="add del mod">
          <ac:chgData name="Sun, Kexuan" userId="57e2ebdf-8035-4ff1-95a5-bb6693fd475a" providerId="ADAL" clId="{882D406D-730F-4AF2-9393-1D5AA303EFFD}" dt="2025-03-27T22:27:56.375" v="1743" actId="478"/>
          <ac:spMkLst>
            <pc:docMk/>
            <pc:sldMk cId="3379327023" sldId="2147483097"/>
            <ac:spMk id="71" creationId="{DA361A39-E117-1AB5-88F5-CFEA7138F3E6}"/>
          </ac:spMkLst>
        </pc:spChg>
        <pc:spChg chg="add del mod">
          <ac:chgData name="Sun, Kexuan" userId="57e2ebdf-8035-4ff1-95a5-bb6693fd475a" providerId="ADAL" clId="{882D406D-730F-4AF2-9393-1D5AA303EFFD}" dt="2025-03-27T22:27:59.371" v="1744" actId="478"/>
          <ac:spMkLst>
            <pc:docMk/>
            <pc:sldMk cId="3379327023" sldId="2147483097"/>
            <ac:spMk id="72" creationId="{FECE17DC-52CA-A312-F53E-1E706761AB8A}"/>
          </ac:spMkLst>
        </pc:spChg>
        <pc:spChg chg="add mod">
          <ac:chgData name="Sun, Kexuan" userId="57e2ebdf-8035-4ff1-95a5-bb6693fd475a" providerId="ADAL" clId="{882D406D-730F-4AF2-9393-1D5AA303EFFD}" dt="2025-03-27T22:30:27.730" v="1845" actId="404"/>
          <ac:spMkLst>
            <pc:docMk/>
            <pc:sldMk cId="3379327023" sldId="2147483097"/>
            <ac:spMk id="74" creationId="{87A63659-CCF4-5D9A-959C-10B213C1C214}"/>
          </ac:spMkLst>
        </pc:spChg>
        <pc:spChg chg="add mod">
          <ac:chgData name="Sun, Kexuan" userId="57e2ebdf-8035-4ff1-95a5-bb6693fd475a" providerId="ADAL" clId="{882D406D-730F-4AF2-9393-1D5AA303EFFD}" dt="2025-03-27T22:40:08.984" v="2094" actId="113"/>
          <ac:spMkLst>
            <pc:docMk/>
            <pc:sldMk cId="3379327023" sldId="2147483097"/>
            <ac:spMk id="75" creationId="{D478B9B0-D202-DF5F-2901-4A876B02C743}"/>
          </ac:spMkLst>
        </pc:spChg>
        <pc:spChg chg="add mod">
          <ac:chgData name="Sun, Kexuan" userId="57e2ebdf-8035-4ff1-95a5-bb6693fd475a" providerId="ADAL" clId="{882D406D-730F-4AF2-9393-1D5AA303EFFD}" dt="2025-03-27T22:31:11.885" v="1873" actId="14100"/>
          <ac:spMkLst>
            <pc:docMk/>
            <pc:sldMk cId="3379327023" sldId="2147483097"/>
            <ac:spMk id="95" creationId="{BDC3386A-46FD-2D21-2189-301AA2EFD0A0}"/>
          </ac:spMkLst>
        </pc:spChg>
        <pc:spChg chg="add del mod">
          <ac:chgData name="Sun, Kexuan" userId="57e2ebdf-8035-4ff1-95a5-bb6693fd475a" providerId="ADAL" clId="{882D406D-730F-4AF2-9393-1D5AA303EFFD}" dt="2025-03-28T14:46:30.603" v="2713" actId="20577"/>
          <ac:spMkLst>
            <pc:docMk/>
            <pc:sldMk cId="3379327023" sldId="2147483097"/>
            <ac:spMk id="103" creationId="{63F793CE-C68C-82D1-7978-902FFFB640A2}"/>
          </ac:spMkLst>
        </pc:spChg>
        <pc:spChg chg="add mod">
          <ac:chgData name="Sun, Kexuan" userId="57e2ebdf-8035-4ff1-95a5-bb6693fd475a" providerId="ADAL" clId="{882D406D-730F-4AF2-9393-1D5AA303EFFD}" dt="2025-03-27T22:31:14.328" v="1874" actId="571"/>
          <ac:spMkLst>
            <pc:docMk/>
            <pc:sldMk cId="3379327023" sldId="2147483097"/>
            <ac:spMk id="104" creationId="{7511DBA9-D5E2-A203-A368-B17BA495053C}"/>
          </ac:spMkLst>
        </pc:spChg>
        <pc:spChg chg="add mod">
          <ac:chgData name="Sun, Kexuan" userId="57e2ebdf-8035-4ff1-95a5-bb6693fd475a" providerId="ADAL" clId="{882D406D-730F-4AF2-9393-1D5AA303EFFD}" dt="2025-03-27T22:32:05.847" v="1958" actId="207"/>
          <ac:spMkLst>
            <pc:docMk/>
            <pc:sldMk cId="3379327023" sldId="2147483097"/>
            <ac:spMk id="105" creationId="{C0562B2D-CB14-5205-266D-86BB168FBEC4}"/>
          </ac:spMkLst>
        </pc:spChg>
        <pc:spChg chg="add mod">
          <ac:chgData name="Sun, Kexuan" userId="57e2ebdf-8035-4ff1-95a5-bb6693fd475a" providerId="ADAL" clId="{882D406D-730F-4AF2-9393-1D5AA303EFFD}" dt="2025-03-27T22:32:10.849" v="1961" actId="1076"/>
          <ac:spMkLst>
            <pc:docMk/>
            <pc:sldMk cId="3379327023" sldId="2147483097"/>
            <ac:spMk id="106" creationId="{6BFADAA2-CF8A-C737-4879-B2A89E2A891C}"/>
          </ac:spMkLst>
        </pc:spChg>
        <pc:spChg chg="add del mod">
          <ac:chgData name="Sun, Kexuan" userId="57e2ebdf-8035-4ff1-95a5-bb6693fd475a" providerId="ADAL" clId="{882D406D-730F-4AF2-9393-1D5AA303EFFD}" dt="2025-03-27T22:58:25.597" v="2453" actId="478"/>
          <ac:spMkLst>
            <pc:docMk/>
            <pc:sldMk cId="3379327023" sldId="2147483097"/>
            <ac:spMk id="110" creationId="{02B21060-222E-327F-8DCF-A0491DF4CCDD}"/>
          </ac:spMkLst>
        </pc:spChg>
        <pc:spChg chg="add del mod">
          <ac:chgData name="Sun, Kexuan" userId="57e2ebdf-8035-4ff1-95a5-bb6693fd475a" providerId="ADAL" clId="{882D406D-730F-4AF2-9393-1D5AA303EFFD}" dt="2025-03-27T22:38:20.228" v="2073" actId="478"/>
          <ac:spMkLst>
            <pc:docMk/>
            <pc:sldMk cId="3379327023" sldId="2147483097"/>
            <ac:spMk id="111" creationId="{163667B9-2E44-BC94-2E96-1DF808A308AB}"/>
          </ac:spMkLst>
        </pc:spChg>
        <pc:spChg chg="add del mod">
          <ac:chgData name="Sun, Kexuan" userId="57e2ebdf-8035-4ff1-95a5-bb6693fd475a" providerId="ADAL" clId="{882D406D-730F-4AF2-9393-1D5AA303EFFD}" dt="2025-03-27T22:38:19.253" v="2072" actId="478"/>
          <ac:spMkLst>
            <pc:docMk/>
            <pc:sldMk cId="3379327023" sldId="2147483097"/>
            <ac:spMk id="112" creationId="{CCF91EEB-EFCB-74E0-7603-86A7E09D8A6B}"/>
          </ac:spMkLst>
        </pc:spChg>
        <pc:spChg chg="add mod">
          <ac:chgData name="Sun, Kexuan" userId="57e2ebdf-8035-4ff1-95a5-bb6693fd475a" providerId="ADAL" clId="{882D406D-730F-4AF2-9393-1D5AA303EFFD}" dt="2025-03-28T18:44:12.061" v="3232" actId="20577"/>
          <ac:spMkLst>
            <pc:docMk/>
            <pc:sldMk cId="3379327023" sldId="2147483097"/>
            <ac:spMk id="117" creationId="{40E42FF8-A5A1-CCAC-00AC-DF5026528C8B}"/>
          </ac:spMkLst>
        </pc:spChg>
        <pc:spChg chg="add mod">
          <ac:chgData name="Sun, Kexuan" userId="57e2ebdf-8035-4ff1-95a5-bb6693fd475a" providerId="ADAL" clId="{882D406D-730F-4AF2-9393-1D5AA303EFFD}" dt="2025-03-28T18:43:53.479" v="3221" actId="20577"/>
          <ac:spMkLst>
            <pc:docMk/>
            <pc:sldMk cId="3379327023" sldId="2147483097"/>
            <ac:spMk id="118" creationId="{F59EF2E8-3A4F-10AE-8895-E08BD7447B6E}"/>
          </ac:spMkLst>
        </pc:spChg>
        <pc:spChg chg="add mod">
          <ac:chgData name="Sun, Kexuan" userId="57e2ebdf-8035-4ff1-95a5-bb6693fd475a" providerId="ADAL" clId="{882D406D-730F-4AF2-9393-1D5AA303EFFD}" dt="2025-03-27T22:41:14.248" v="2168" actId="571"/>
          <ac:spMkLst>
            <pc:docMk/>
            <pc:sldMk cId="3379327023" sldId="2147483097"/>
            <ac:spMk id="121" creationId="{D4FD3346-2EA7-D572-2D4F-68392105588C}"/>
          </ac:spMkLst>
        </pc:spChg>
        <pc:spChg chg="add mod">
          <ac:chgData name="Sun, Kexuan" userId="57e2ebdf-8035-4ff1-95a5-bb6693fd475a" providerId="ADAL" clId="{882D406D-730F-4AF2-9393-1D5AA303EFFD}" dt="2025-03-27T22:44:31.665" v="2298" actId="1076"/>
          <ac:spMkLst>
            <pc:docMk/>
            <pc:sldMk cId="3379327023" sldId="2147483097"/>
            <ac:spMk id="134" creationId="{76A6AE4E-451B-6C52-36D2-DAF7BA8053BE}"/>
          </ac:spMkLst>
        </pc:spChg>
        <pc:spChg chg="add del mod">
          <ac:chgData name="Sun, Kexuan" userId="57e2ebdf-8035-4ff1-95a5-bb6693fd475a" providerId="ADAL" clId="{882D406D-730F-4AF2-9393-1D5AA303EFFD}" dt="2025-03-27T22:47:51.589" v="2316" actId="478"/>
          <ac:spMkLst>
            <pc:docMk/>
            <pc:sldMk cId="3379327023" sldId="2147483097"/>
            <ac:spMk id="138" creationId="{7CA95453-75A0-504A-3416-945870639DDE}"/>
          </ac:spMkLst>
        </pc:spChg>
        <pc:spChg chg="add del mod">
          <ac:chgData name="Sun, Kexuan" userId="57e2ebdf-8035-4ff1-95a5-bb6693fd475a" providerId="ADAL" clId="{882D406D-730F-4AF2-9393-1D5AA303EFFD}" dt="2025-03-27T22:47:51.589" v="2316" actId="478"/>
          <ac:spMkLst>
            <pc:docMk/>
            <pc:sldMk cId="3379327023" sldId="2147483097"/>
            <ac:spMk id="139" creationId="{AA8F8B3F-3BFF-F687-00BD-007B913666AD}"/>
          </ac:spMkLst>
        </pc:spChg>
        <pc:spChg chg="add del mod">
          <ac:chgData name="Sun, Kexuan" userId="57e2ebdf-8035-4ff1-95a5-bb6693fd475a" providerId="ADAL" clId="{882D406D-730F-4AF2-9393-1D5AA303EFFD}" dt="2025-03-28T14:41:42.012" v="2659" actId="478"/>
          <ac:spMkLst>
            <pc:docMk/>
            <pc:sldMk cId="3379327023" sldId="2147483097"/>
            <ac:spMk id="140" creationId="{A9108BBF-3BB6-9513-5FF1-648F4CF1520C}"/>
          </ac:spMkLst>
        </pc:spChg>
        <pc:spChg chg="add del mod">
          <ac:chgData name="Sun, Kexuan" userId="57e2ebdf-8035-4ff1-95a5-bb6693fd475a" providerId="ADAL" clId="{882D406D-730F-4AF2-9393-1D5AA303EFFD}" dt="2025-03-28T14:41:42.012" v="2659" actId="478"/>
          <ac:spMkLst>
            <pc:docMk/>
            <pc:sldMk cId="3379327023" sldId="2147483097"/>
            <ac:spMk id="141" creationId="{9A280AED-3C35-E98B-453A-8B6BE6F0F2A9}"/>
          </ac:spMkLst>
        </pc:spChg>
        <pc:cxnChg chg="add mod">
          <ac:chgData name="Sun, Kexuan" userId="57e2ebdf-8035-4ff1-95a5-bb6693fd475a" providerId="ADAL" clId="{882D406D-730F-4AF2-9393-1D5AA303EFFD}" dt="2025-03-28T18:48:18.023" v="3680" actId="1076"/>
          <ac:cxnSpMkLst>
            <pc:docMk/>
            <pc:sldMk cId="3379327023" sldId="2147483097"/>
            <ac:cxnSpMk id="3" creationId="{59F531A2-D3F9-2722-64BD-656FE87169EC}"/>
          </ac:cxnSpMkLst>
        </pc:cxnChg>
        <pc:cxnChg chg="add del mod">
          <ac:chgData name="Sun, Kexuan" userId="57e2ebdf-8035-4ff1-95a5-bb6693fd475a" providerId="ADAL" clId="{882D406D-730F-4AF2-9393-1D5AA303EFFD}" dt="2025-03-27T22:29:26.734" v="1771" actId="478"/>
          <ac:cxnSpMkLst>
            <pc:docMk/>
            <pc:sldMk cId="3379327023" sldId="2147483097"/>
            <ac:cxnSpMk id="14" creationId="{1154A38E-6EC0-8EFA-CD6F-4413340D01C6}"/>
          </ac:cxnSpMkLst>
        </pc:cxnChg>
        <pc:cxnChg chg="add mod">
          <ac:chgData name="Sun, Kexuan" userId="57e2ebdf-8035-4ff1-95a5-bb6693fd475a" providerId="ADAL" clId="{882D406D-730F-4AF2-9393-1D5AA303EFFD}" dt="2025-03-27T22:41:45.843" v="2176" actId="692"/>
          <ac:cxnSpMkLst>
            <pc:docMk/>
            <pc:sldMk cId="3379327023" sldId="2147483097"/>
            <ac:cxnSpMk id="21" creationId="{DAC1C4C9-CEA7-B5E7-8CC5-48FD634639CA}"/>
          </ac:cxnSpMkLst>
        </pc:cxnChg>
        <pc:cxnChg chg="add mod">
          <ac:chgData name="Sun, Kexuan" userId="57e2ebdf-8035-4ff1-95a5-bb6693fd475a" providerId="ADAL" clId="{882D406D-730F-4AF2-9393-1D5AA303EFFD}" dt="2025-03-27T22:41:45.843" v="2176" actId="692"/>
          <ac:cxnSpMkLst>
            <pc:docMk/>
            <pc:sldMk cId="3379327023" sldId="2147483097"/>
            <ac:cxnSpMk id="28" creationId="{D6D7DDDA-679E-F7AA-C348-DB4C20A5DC5D}"/>
          </ac:cxnSpMkLst>
        </pc:cxnChg>
        <pc:cxnChg chg="add mod">
          <ac:chgData name="Sun, Kexuan" userId="57e2ebdf-8035-4ff1-95a5-bb6693fd475a" providerId="ADAL" clId="{882D406D-730F-4AF2-9393-1D5AA303EFFD}" dt="2025-03-27T22:41:45.843" v="2176" actId="692"/>
          <ac:cxnSpMkLst>
            <pc:docMk/>
            <pc:sldMk cId="3379327023" sldId="2147483097"/>
            <ac:cxnSpMk id="40" creationId="{E31A0A43-88A3-9DCA-84D4-DA5B7798B28F}"/>
          </ac:cxnSpMkLst>
        </pc:cxnChg>
        <pc:cxnChg chg="add mod">
          <ac:chgData name="Sun, Kexuan" userId="57e2ebdf-8035-4ff1-95a5-bb6693fd475a" providerId="ADAL" clId="{882D406D-730F-4AF2-9393-1D5AA303EFFD}" dt="2025-03-27T22:41:45.843" v="2176" actId="692"/>
          <ac:cxnSpMkLst>
            <pc:docMk/>
            <pc:sldMk cId="3379327023" sldId="2147483097"/>
            <ac:cxnSpMk id="62" creationId="{5F65BE7A-C1F9-E8EA-3EB4-05815A140642}"/>
          </ac:cxnSpMkLst>
        </pc:cxnChg>
        <pc:cxnChg chg="add mod">
          <ac:chgData name="Sun, Kexuan" userId="57e2ebdf-8035-4ff1-95a5-bb6693fd475a" providerId="ADAL" clId="{882D406D-730F-4AF2-9393-1D5AA303EFFD}" dt="2025-03-27T22:41:45.843" v="2176" actId="692"/>
          <ac:cxnSpMkLst>
            <pc:docMk/>
            <pc:sldMk cId="3379327023" sldId="2147483097"/>
            <ac:cxnSpMk id="65" creationId="{6C4DA28F-9FCC-3392-3012-9F61E114C1CC}"/>
          </ac:cxnSpMkLst>
        </pc:cxnChg>
        <pc:cxnChg chg="add mod">
          <ac:chgData name="Sun, Kexuan" userId="57e2ebdf-8035-4ff1-95a5-bb6693fd475a" providerId="ADAL" clId="{882D406D-730F-4AF2-9393-1D5AA303EFFD}" dt="2025-03-27T22:41:45.843" v="2176" actId="692"/>
          <ac:cxnSpMkLst>
            <pc:docMk/>
            <pc:sldMk cId="3379327023" sldId="2147483097"/>
            <ac:cxnSpMk id="68" creationId="{A9A60F10-3EA5-C03F-C1A8-4DD2597B7BA4}"/>
          </ac:cxnSpMkLst>
        </pc:cxnChg>
        <pc:cxnChg chg="add mod">
          <ac:chgData name="Sun, Kexuan" userId="57e2ebdf-8035-4ff1-95a5-bb6693fd475a" providerId="ADAL" clId="{882D406D-730F-4AF2-9393-1D5AA303EFFD}" dt="2025-03-27T22:41:45.843" v="2176" actId="692"/>
          <ac:cxnSpMkLst>
            <pc:docMk/>
            <pc:sldMk cId="3379327023" sldId="2147483097"/>
            <ac:cxnSpMk id="70" creationId="{32365505-04E7-7EB6-4C39-F562240CC353}"/>
          </ac:cxnSpMkLst>
        </pc:cxnChg>
        <pc:cxnChg chg="add mod">
          <ac:chgData name="Sun, Kexuan" userId="57e2ebdf-8035-4ff1-95a5-bb6693fd475a" providerId="ADAL" clId="{882D406D-730F-4AF2-9393-1D5AA303EFFD}" dt="2025-03-27T22:30:27.730" v="1845" actId="404"/>
          <ac:cxnSpMkLst>
            <pc:docMk/>
            <pc:sldMk cId="3379327023" sldId="2147483097"/>
            <ac:cxnSpMk id="77" creationId="{F54BA0EF-D52F-BEA4-E9FC-A28839EC69A5}"/>
          </ac:cxnSpMkLst>
        </pc:cxnChg>
        <pc:cxnChg chg="add del mod">
          <ac:chgData name="Sun, Kexuan" userId="57e2ebdf-8035-4ff1-95a5-bb6693fd475a" providerId="ADAL" clId="{882D406D-730F-4AF2-9393-1D5AA303EFFD}" dt="2025-03-27T22:38:27.729" v="2075" actId="478"/>
          <ac:cxnSpMkLst>
            <pc:docMk/>
            <pc:sldMk cId="3379327023" sldId="2147483097"/>
            <ac:cxnSpMk id="94" creationId="{2C80DE99-42CF-5ECB-240A-7F6E7FB09BD7}"/>
          </ac:cxnSpMkLst>
        </pc:cxnChg>
        <pc:cxnChg chg="add mod">
          <ac:chgData name="Sun, Kexuan" userId="57e2ebdf-8035-4ff1-95a5-bb6693fd475a" providerId="ADAL" clId="{882D406D-730F-4AF2-9393-1D5AA303EFFD}" dt="2025-03-27T22:41:45.843" v="2176" actId="692"/>
          <ac:cxnSpMkLst>
            <pc:docMk/>
            <pc:sldMk cId="3379327023" sldId="2147483097"/>
            <ac:cxnSpMk id="102" creationId="{F14A619A-1E74-4E5E-B49B-810D35AC3DD3}"/>
          </ac:cxnSpMkLst>
        </pc:cxnChg>
        <pc:cxnChg chg="add del mod">
          <ac:chgData name="Sun, Kexuan" userId="57e2ebdf-8035-4ff1-95a5-bb6693fd475a" providerId="ADAL" clId="{882D406D-730F-4AF2-9393-1D5AA303EFFD}" dt="2025-03-27T22:58:24.689" v="2452" actId="478"/>
          <ac:cxnSpMkLst>
            <pc:docMk/>
            <pc:sldMk cId="3379327023" sldId="2147483097"/>
            <ac:cxnSpMk id="107" creationId="{3C2C6D7E-3421-1FDB-7AAB-FF91746113D6}"/>
          </ac:cxnSpMkLst>
        </pc:cxnChg>
        <pc:cxnChg chg="add del mod">
          <ac:chgData name="Sun, Kexuan" userId="57e2ebdf-8035-4ff1-95a5-bb6693fd475a" providerId="ADAL" clId="{882D406D-730F-4AF2-9393-1D5AA303EFFD}" dt="2025-03-28T18:49:09.223" v="3723" actId="1076"/>
          <ac:cxnSpMkLst>
            <pc:docMk/>
            <pc:sldMk cId="3379327023" sldId="2147483097"/>
            <ac:cxnSpMk id="114" creationId="{C63AA448-19D0-0CDC-0711-AD7C012A03C1}"/>
          </ac:cxnSpMkLst>
        </pc:cxnChg>
        <pc:cxnChg chg="add mod">
          <ac:chgData name="Sun, Kexuan" userId="57e2ebdf-8035-4ff1-95a5-bb6693fd475a" providerId="ADAL" clId="{882D406D-730F-4AF2-9393-1D5AA303EFFD}" dt="2025-03-27T22:38:41.501" v="2084" actId="571"/>
          <ac:cxnSpMkLst>
            <pc:docMk/>
            <pc:sldMk cId="3379327023" sldId="2147483097"/>
            <ac:cxnSpMk id="116" creationId="{BE3B13F6-02D1-D002-4C79-6EEE2388F436}"/>
          </ac:cxnSpMkLst>
        </pc:cxnChg>
        <pc:cxnChg chg="add del mod">
          <ac:chgData name="Sun, Kexuan" userId="57e2ebdf-8035-4ff1-95a5-bb6693fd475a" providerId="ADAL" clId="{882D406D-730F-4AF2-9393-1D5AA303EFFD}" dt="2025-03-28T14:45:34.280" v="2681" actId="478"/>
          <ac:cxnSpMkLst>
            <pc:docMk/>
            <pc:sldMk cId="3379327023" sldId="2147483097"/>
            <ac:cxnSpMk id="120" creationId="{4F0556E5-0358-72DB-3139-BB49A6A6153C}"/>
          </ac:cxnSpMkLst>
        </pc:cxnChg>
        <pc:cxnChg chg="add mod">
          <ac:chgData name="Sun, Kexuan" userId="57e2ebdf-8035-4ff1-95a5-bb6693fd475a" providerId="ADAL" clId="{882D406D-730F-4AF2-9393-1D5AA303EFFD}" dt="2025-03-27T22:41:14.248" v="2168" actId="571"/>
          <ac:cxnSpMkLst>
            <pc:docMk/>
            <pc:sldMk cId="3379327023" sldId="2147483097"/>
            <ac:cxnSpMk id="122" creationId="{A27C73F2-CB13-DE69-A7AC-3CF8EED5A4E4}"/>
          </ac:cxnSpMkLst>
        </pc:cxnChg>
        <pc:cxnChg chg="add mod">
          <ac:chgData name="Sun, Kexuan" userId="57e2ebdf-8035-4ff1-95a5-bb6693fd475a" providerId="ADAL" clId="{882D406D-730F-4AF2-9393-1D5AA303EFFD}" dt="2025-03-27T22:41:13.311" v="2167"/>
          <ac:cxnSpMkLst>
            <pc:docMk/>
            <pc:sldMk cId="3379327023" sldId="2147483097"/>
            <ac:cxnSpMk id="123" creationId="{A397AF35-3E38-3025-F1CD-D522FD9D4254}"/>
          </ac:cxnSpMkLst>
        </pc:cxnChg>
        <pc:cxnChg chg="add del mod">
          <ac:chgData name="Sun, Kexuan" userId="57e2ebdf-8035-4ff1-95a5-bb6693fd475a" providerId="ADAL" clId="{882D406D-730F-4AF2-9393-1D5AA303EFFD}" dt="2025-03-27T22:58:26.417" v="2454" actId="478"/>
          <ac:cxnSpMkLst>
            <pc:docMk/>
            <pc:sldMk cId="3379327023" sldId="2147483097"/>
            <ac:cxnSpMk id="124" creationId="{A9737327-B721-51D5-C08C-3141F86992D2}"/>
          </ac:cxnSpMkLst>
        </pc:cxnChg>
        <pc:cxnChg chg="add mod">
          <ac:chgData name="Sun, Kexuan" userId="57e2ebdf-8035-4ff1-95a5-bb6693fd475a" providerId="ADAL" clId="{882D406D-730F-4AF2-9393-1D5AA303EFFD}" dt="2025-03-27T22:42:59.772" v="2195" actId="14100"/>
          <ac:cxnSpMkLst>
            <pc:docMk/>
            <pc:sldMk cId="3379327023" sldId="2147483097"/>
            <ac:cxnSpMk id="127" creationId="{1B7900D8-AFA2-F56B-2CB7-2F12E4CC2D49}"/>
          </ac:cxnSpMkLst>
        </pc:cxnChg>
        <pc:cxnChg chg="add mod">
          <ac:chgData name="Sun, Kexuan" userId="57e2ebdf-8035-4ff1-95a5-bb6693fd475a" providerId="ADAL" clId="{882D406D-730F-4AF2-9393-1D5AA303EFFD}" dt="2025-03-27T22:45:24.494" v="2309" actId="1076"/>
          <ac:cxnSpMkLst>
            <pc:docMk/>
            <pc:sldMk cId="3379327023" sldId="2147483097"/>
            <ac:cxnSpMk id="135" creationId="{62170C9A-F31A-86C9-0EA7-B244E1F71158}"/>
          </ac:cxnSpMkLst>
        </pc:cxnChg>
      </pc:sldChg>
      <pc:sldMasterChg chg="addSldLayout delSldLayout">
        <pc:chgData name="Sun, Kexuan" userId="57e2ebdf-8035-4ff1-95a5-bb6693fd475a" providerId="ADAL" clId="{882D406D-730F-4AF2-9393-1D5AA303EFFD}" dt="2025-03-26T15:12:31.168" v="45" actId="47"/>
        <pc:sldMasterMkLst>
          <pc:docMk/>
          <pc:sldMasterMk cId="0" sldId="2147485146"/>
        </pc:sldMasterMkLst>
        <pc:sldLayoutChg chg="add del">
          <pc:chgData name="Sun, Kexuan" userId="57e2ebdf-8035-4ff1-95a5-bb6693fd475a" providerId="ADAL" clId="{882D406D-730F-4AF2-9393-1D5AA303EFFD}" dt="2025-03-26T15:12:31.168" v="45" actId="47"/>
          <pc:sldLayoutMkLst>
            <pc:docMk/>
            <pc:sldMasterMk cId="0" sldId="2147485146"/>
            <pc:sldLayoutMk cId="3346662222" sldId="2147485360"/>
          </pc:sldLayoutMkLst>
        </pc:sldLayoutChg>
        <pc:sldLayoutChg chg="del">
          <pc:chgData name="Sun, Kexuan" userId="57e2ebdf-8035-4ff1-95a5-bb6693fd475a" providerId="ADAL" clId="{882D406D-730F-4AF2-9393-1D5AA303EFFD}" dt="2025-03-26T15:12:31.168" v="45" actId="47"/>
          <pc:sldLayoutMkLst>
            <pc:docMk/>
            <pc:sldMasterMk cId="0" sldId="2147485146"/>
            <pc:sldLayoutMk cId="185071743" sldId="2147485361"/>
          </pc:sldLayoutMkLst>
        </pc:sldLayoutChg>
      </pc:sldMasterChg>
    </pc:docChg>
  </pc:docChgLst>
  <pc:docChgLst>
    <pc:chgData name="Bhangu, Manmeet | RSI" userId="9bfd6f36-ab69-49ac-9a4d-b4c197e69d16" providerId="ADAL" clId="{CB19F7D5-FF40-EF40-9B29-6692338D7417}"/>
    <pc:docChg chg="addSld delSld modSld sldOrd modMainMaster">
      <pc:chgData name="Bhangu, Manmeet | RSI" userId="9bfd6f36-ab69-49ac-9a4d-b4c197e69d16" providerId="ADAL" clId="{CB19F7D5-FF40-EF40-9B29-6692338D7417}" dt="2025-02-12T04:46:15.535" v="57"/>
      <pc:docMkLst>
        <pc:docMk/>
      </pc:docMkLst>
      <pc:sldChg chg="add">
        <pc:chgData name="Bhangu, Manmeet | RSI" userId="9bfd6f36-ab69-49ac-9a4d-b4c197e69d16" providerId="ADAL" clId="{CB19F7D5-FF40-EF40-9B29-6692338D7417}" dt="2025-02-10T10:11:56.626" v="0"/>
        <pc:sldMkLst>
          <pc:docMk/>
          <pc:sldMk cId="0" sldId="341"/>
        </pc:sldMkLst>
      </pc:sldChg>
      <pc:sldChg chg="del">
        <pc:chgData name="Bhangu, Manmeet | RSI" userId="9bfd6f36-ab69-49ac-9a4d-b4c197e69d16" providerId="ADAL" clId="{CB19F7D5-FF40-EF40-9B29-6692338D7417}" dt="2025-02-10T10:11:59.159" v="1" actId="2696"/>
        <pc:sldMkLst>
          <pc:docMk/>
          <pc:sldMk cId="0" sldId="362"/>
        </pc:sldMkLst>
      </pc:sldChg>
      <pc:sldChg chg="modSp add mod ord">
        <pc:chgData name="Bhangu, Manmeet | RSI" userId="9bfd6f36-ab69-49ac-9a4d-b4c197e69d16" providerId="ADAL" clId="{CB19F7D5-FF40-EF40-9B29-6692338D7417}" dt="2025-02-10T10:13:05.062" v="30" actId="20577"/>
        <pc:sldMkLst>
          <pc:docMk/>
          <pc:sldMk cId="0" sldId="365"/>
        </pc:sldMkLst>
        <pc:spChg chg="mod">
          <ac:chgData name="Bhangu, Manmeet | RSI" userId="9bfd6f36-ab69-49ac-9a4d-b4c197e69d16" providerId="ADAL" clId="{CB19F7D5-FF40-EF40-9B29-6692338D7417}" dt="2025-02-10T10:13:05.062" v="30" actId="20577"/>
          <ac:spMkLst>
            <pc:docMk/>
            <pc:sldMk cId="0" sldId="365"/>
            <ac:spMk id="8194" creationId="{3AFF4909-1900-46CD-87F7-AE296C59418F}"/>
          </ac:spMkLst>
        </pc:spChg>
      </pc:sldChg>
      <pc:sldChg chg="add">
        <pc:chgData name="Bhangu, Manmeet | RSI" userId="9bfd6f36-ab69-49ac-9a4d-b4c197e69d16" providerId="ADAL" clId="{CB19F7D5-FF40-EF40-9B29-6692338D7417}" dt="2025-02-10T10:14:05.610" v="56"/>
        <pc:sldMkLst>
          <pc:docMk/>
          <pc:sldMk cId="1163082779" sldId="2147478181"/>
        </pc:sldMkLst>
      </pc:sldChg>
      <pc:sldChg chg="add">
        <pc:chgData name="Bhangu, Manmeet | RSI" userId="9bfd6f36-ab69-49ac-9a4d-b4c197e69d16" providerId="ADAL" clId="{CB19F7D5-FF40-EF40-9B29-6692338D7417}" dt="2025-02-10T10:14:05.610" v="56"/>
        <pc:sldMkLst>
          <pc:docMk/>
          <pc:sldMk cId="4109399785" sldId="2147478188"/>
        </pc:sldMkLst>
      </pc:sldChg>
      <pc:sldChg chg="modSp mod">
        <pc:chgData name="Bhangu, Manmeet | RSI" userId="9bfd6f36-ab69-49ac-9a4d-b4c197e69d16" providerId="ADAL" clId="{CB19F7D5-FF40-EF40-9B29-6692338D7417}" dt="2025-02-10T10:13:40.619" v="55" actId="1076"/>
        <pc:sldMkLst>
          <pc:docMk/>
          <pc:sldMk cId="1028272912" sldId="2147483082"/>
        </pc:sldMkLst>
        <pc:spChg chg="mod">
          <ac:chgData name="Bhangu, Manmeet | RSI" userId="9bfd6f36-ab69-49ac-9a4d-b4c197e69d16" providerId="ADAL" clId="{CB19F7D5-FF40-EF40-9B29-6692338D7417}" dt="2025-02-10T10:13:40.619" v="55" actId="1076"/>
          <ac:spMkLst>
            <pc:docMk/>
            <pc:sldMk cId="1028272912" sldId="2147483082"/>
            <ac:spMk id="10242" creationId="{00000000-0000-0000-0000-000000000000}"/>
          </ac:spMkLst>
        </pc:spChg>
      </pc:sldChg>
      <pc:sldMasterChg chg="addSp modSp">
        <pc:chgData name="Bhangu, Manmeet | RSI" userId="9bfd6f36-ab69-49ac-9a4d-b4c197e69d16" providerId="ADAL" clId="{CB19F7D5-FF40-EF40-9B29-6692338D7417}" dt="2025-02-12T04:46:15.535" v="57"/>
        <pc:sldMasterMkLst>
          <pc:docMk/>
          <pc:sldMasterMk cId="0" sldId="2147485146"/>
        </pc:sldMasterMkLst>
        <pc:spChg chg="add mod">
          <ac:chgData name="Bhangu, Manmeet | RSI" userId="9bfd6f36-ab69-49ac-9a4d-b4c197e69d16" providerId="ADAL" clId="{CB19F7D5-FF40-EF40-9B29-6692338D7417}" dt="2025-02-12T04:46:15.535" v="57"/>
          <ac:spMkLst>
            <pc:docMk/>
            <pc:sldMasterMk cId="0" sldId="2147485146"/>
            <ac:spMk id="2" creationId="{DF97ABE7-C022-E223-B66C-F6694AB89E25}"/>
          </ac:spMkLst>
        </pc:spChg>
      </pc:sldMasterChg>
    </pc:docChg>
  </pc:docChgLst>
  <pc:docChgLst>
    <pc:chgData name="Bhangu, Manmeet | RSI" userId="S::manmeet.bhangu@rakuten.com::9bfd6f36-ab69-49ac-9a4d-b4c197e69d16" providerId="AD" clId="Web-{FC0B4291-3061-9D36-42A2-312ACBF10C73}"/>
    <pc:docChg chg="modSld">
      <pc:chgData name="Bhangu, Manmeet | RSI" userId="S::manmeet.bhangu@rakuten.com::9bfd6f36-ab69-49ac-9a4d-b4c197e69d16" providerId="AD" clId="Web-{FC0B4291-3061-9D36-42A2-312ACBF10C73}" dt="2025-02-10T10:20:17.092" v="35"/>
      <pc:docMkLst>
        <pc:docMk/>
      </pc:docMkLst>
      <pc:sldChg chg="modSp">
        <pc:chgData name="Bhangu, Manmeet | RSI" userId="S::manmeet.bhangu@rakuten.com::9bfd6f36-ab69-49ac-9a4d-b4c197e69d16" providerId="AD" clId="Web-{FC0B4291-3061-9D36-42A2-312ACBF10C73}" dt="2025-02-10T10:20:17.092" v="35"/>
        <pc:sldMkLst>
          <pc:docMk/>
          <pc:sldMk cId="0" sldId="365"/>
        </pc:sldMkLst>
        <pc:graphicFrameChg chg="mod modGraphic">
          <ac:chgData name="Bhangu, Manmeet | RSI" userId="S::manmeet.bhangu@rakuten.com::9bfd6f36-ab69-49ac-9a4d-b4c197e69d16" providerId="AD" clId="Web-{FC0B4291-3061-9D36-42A2-312ACBF10C73}" dt="2025-02-10T10:20:17.092" v="35"/>
          <ac:graphicFrameMkLst>
            <pc:docMk/>
            <pc:sldMk cId="0" sldId="365"/>
            <ac:graphicFrameMk id="6" creationId="{DD87488B-E827-50DA-21EE-9C39C3D7EEB3}"/>
          </ac:graphicFrameMkLst>
        </pc:graphicFrameChg>
      </pc:sldChg>
    </pc:docChg>
  </pc:docChgLst>
  <pc:docChgLst>
    <pc:chgData name="Bhangu, Manmeet | RSI" userId="S::manmeet.bhangu@rakuten.com::9bfd6f36-ab69-49ac-9a4d-b4c197e69d16" providerId="AD" clId="Web-{36B0788F-FD98-031C-B1E9-25627EEF4F27}"/>
    <pc:docChg chg="mod">
      <pc:chgData name="Bhangu, Manmeet | RSI" userId="S::manmeet.bhangu@rakuten.com::9bfd6f36-ab69-49ac-9a4d-b4c197e69d16" providerId="AD" clId="Web-{36B0788F-FD98-031C-B1E9-25627EEF4F27}" dt="2025-02-10T10:06:27.160" v="0"/>
      <pc:docMkLst>
        <pc:docMk/>
      </pc:docMkLst>
    </pc:docChg>
  </pc:docChgLst>
  <pc:docChgLst>
    <pc:chgData name="Sun, Kexuan" userId="57e2ebdf-8035-4ff1-95a5-bb6693fd475a" providerId="ADAL" clId="{259A16E6-46A1-49C4-BCB6-07E60BA5211E}"/>
    <pc:docChg chg="undo redo custSel modSld">
      <pc:chgData name="Sun, Kexuan" userId="57e2ebdf-8035-4ff1-95a5-bb6693fd475a" providerId="ADAL" clId="{259A16E6-46A1-49C4-BCB6-07E60BA5211E}" dt="2025-02-10T18:56:33.290" v="462"/>
      <pc:docMkLst>
        <pc:docMk/>
      </pc:docMkLst>
      <pc:sldChg chg="modSp mod">
        <pc:chgData name="Sun, Kexuan" userId="57e2ebdf-8035-4ff1-95a5-bb6693fd475a" providerId="ADAL" clId="{259A16E6-46A1-49C4-BCB6-07E60BA5211E}" dt="2025-02-07T16:40:17.870" v="0" actId="20577"/>
        <pc:sldMkLst>
          <pc:docMk/>
          <pc:sldMk cId="1529900169" sldId="2147483079"/>
        </pc:sldMkLst>
        <pc:spChg chg="mod">
          <ac:chgData name="Sun, Kexuan" userId="57e2ebdf-8035-4ff1-95a5-bb6693fd475a" providerId="ADAL" clId="{259A16E6-46A1-49C4-BCB6-07E60BA5211E}" dt="2025-02-07T16:40:17.870" v="0" actId="20577"/>
          <ac:spMkLst>
            <pc:docMk/>
            <pc:sldMk cId="1529900169" sldId="2147483079"/>
            <ac:spMk id="275" creationId="{4CC17304-5267-8F9C-1AF6-C7319FBA2FF0}"/>
          </ac:spMkLst>
        </pc:spChg>
      </pc:sldChg>
      <pc:sldChg chg="modSp mod">
        <pc:chgData name="Sun, Kexuan" userId="57e2ebdf-8035-4ff1-95a5-bb6693fd475a" providerId="ADAL" clId="{259A16E6-46A1-49C4-BCB6-07E60BA5211E}" dt="2025-02-07T16:42:25.416" v="119" actId="1076"/>
        <pc:sldMkLst>
          <pc:docMk/>
          <pc:sldMk cId="1907942637" sldId="2147483080"/>
        </pc:sldMkLst>
        <pc:spChg chg="mod">
          <ac:chgData name="Sun, Kexuan" userId="57e2ebdf-8035-4ff1-95a5-bb6693fd475a" providerId="ADAL" clId="{259A16E6-46A1-49C4-BCB6-07E60BA5211E}" dt="2025-02-07T16:42:25.416" v="119" actId="1076"/>
          <ac:spMkLst>
            <pc:docMk/>
            <pc:sldMk cId="1907942637" sldId="2147483080"/>
            <ac:spMk id="275" creationId="{4CC17304-5267-8F9C-1AF6-C7319FBA2FF0}"/>
          </ac:spMkLst>
        </pc:spChg>
      </pc:sldChg>
      <pc:sldChg chg="modSp mod delCm modCm">
        <pc:chgData name="Sun, Kexuan" userId="57e2ebdf-8035-4ff1-95a5-bb6693fd475a" providerId="ADAL" clId="{259A16E6-46A1-49C4-BCB6-07E60BA5211E}" dt="2025-02-10T18:56:33.290" v="462"/>
        <pc:sldMkLst>
          <pc:docMk/>
          <pc:sldMk cId="1028272912" sldId="2147483082"/>
        </pc:sldMkLst>
        <pc:graphicFrameChg chg="mod modGraphic">
          <ac:chgData name="Sun, Kexuan" userId="57e2ebdf-8035-4ff1-95a5-bb6693fd475a" providerId="ADAL" clId="{259A16E6-46A1-49C4-BCB6-07E60BA5211E}" dt="2025-02-10T18:56:19.055" v="461" actId="20577"/>
          <ac:graphicFrameMkLst>
            <pc:docMk/>
            <pc:sldMk cId="1028272912" sldId="2147483082"/>
            <ac:graphicFrameMk id="8" creationId="{00000000-0000-0000-0000-000000000000}"/>
          </ac:graphicFrameMkLst>
        </pc:graphicFrameChg>
        <pc:extLst>
          <p:ext xmlns:p="http://schemas.openxmlformats.org/presentationml/2006/main" uri="{D6D511B9-2390-475A-947B-AFAB55BFBCF1}">
            <pc226:cmChg xmlns:pc226="http://schemas.microsoft.com/office/powerpoint/2022/06/main/command" chg="del mod">
              <pc226:chgData name="Sun, Kexuan" userId="57e2ebdf-8035-4ff1-95a5-bb6693fd475a" providerId="ADAL" clId="{259A16E6-46A1-49C4-BCB6-07E60BA5211E}" dt="2025-02-10T18:56:33.290" v="462"/>
              <pc2:cmMkLst xmlns:pc2="http://schemas.microsoft.com/office/powerpoint/2019/9/main/command">
                <pc:docMk/>
                <pc:sldMk cId="1028272912" sldId="2147483082"/>
                <pc2:cmMk id="{5228C42E-3533-474E-9786-64F3378C83DE}"/>
              </pc2:cmMkLst>
            </pc226:cmChg>
            <pc226:cmChg xmlns:pc226="http://schemas.microsoft.com/office/powerpoint/2022/06/main/command" chg="del mod">
              <pc226:chgData name="Sun, Kexuan" userId="57e2ebdf-8035-4ff1-95a5-bb6693fd475a" providerId="ADAL" clId="{259A16E6-46A1-49C4-BCB6-07E60BA5211E}" dt="2025-02-10T18:56:33.290" v="462"/>
              <pc2:cmMkLst xmlns:pc2="http://schemas.microsoft.com/office/powerpoint/2019/9/main/command">
                <pc:docMk/>
                <pc:sldMk cId="1028272912" sldId="2147483082"/>
                <pc2:cmMk id="{ED168687-654F-4422-B9C4-1DBADE2E63FC}"/>
              </pc2:cmMkLst>
            </pc226:cmChg>
            <pc226:cmChg xmlns:pc226="http://schemas.microsoft.com/office/powerpoint/2022/06/main/command" chg="del mod">
              <pc226:chgData name="Sun, Kexuan" userId="57e2ebdf-8035-4ff1-95a5-bb6693fd475a" providerId="ADAL" clId="{259A16E6-46A1-49C4-BCB6-07E60BA5211E}" dt="2025-02-10T18:56:33.290" v="462"/>
              <pc2:cmMkLst xmlns:pc2="http://schemas.microsoft.com/office/powerpoint/2019/9/main/command">
                <pc:docMk/>
                <pc:sldMk cId="1028272912" sldId="2147483082"/>
                <pc2:cmMk id="{4CECD7BA-8E6A-45A3-B12A-BEF5C6C82084}"/>
              </pc2:cmMkLst>
            </pc226:cmChg>
            <pc226:cmChg xmlns:pc226="http://schemas.microsoft.com/office/powerpoint/2022/06/main/command" chg="del mod">
              <pc226:chgData name="Sun, Kexuan" userId="57e2ebdf-8035-4ff1-95a5-bb6693fd475a" providerId="ADAL" clId="{259A16E6-46A1-49C4-BCB6-07E60BA5211E}" dt="2025-02-10T18:56:33.290" v="462"/>
              <pc2:cmMkLst xmlns:pc2="http://schemas.microsoft.com/office/powerpoint/2019/9/main/command">
                <pc:docMk/>
                <pc:sldMk cId="1028272912" sldId="2147483082"/>
                <pc2:cmMk id="{6A787EE0-F71F-473E-B3AC-4C79D1D0EC25}"/>
              </pc2:cmMkLst>
            </pc226:cmChg>
            <pc226:cmChg xmlns:pc226="http://schemas.microsoft.com/office/powerpoint/2022/06/main/command" chg="del mod">
              <pc226:chgData name="Sun, Kexuan" userId="57e2ebdf-8035-4ff1-95a5-bb6693fd475a" providerId="ADAL" clId="{259A16E6-46A1-49C4-BCB6-07E60BA5211E}" dt="2025-02-10T18:56:33.290" v="462"/>
              <pc2:cmMkLst xmlns:pc2="http://schemas.microsoft.com/office/powerpoint/2019/9/main/command">
                <pc:docMk/>
                <pc:sldMk cId="1028272912" sldId="2147483082"/>
                <pc2:cmMk id="{D3F48EED-C1DF-465C-AF85-8C73DB3B7680}"/>
              </pc2:cmMkLst>
              <pc226:cmRplyChg chg="add">
                <pc226:chgData name="Sun, Kexuan" userId="57e2ebdf-8035-4ff1-95a5-bb6693fd475a" providerId="ADAL" clId="{259A16E6-46A1-49C4-BCB6-07E60BA5211E}" dt="2025-02-10T14:05:33.446" v="120"/>
                <pc2:cmRplyMkLst xmlns:pc2="http://schemas.microsoft.com/office/powerpoint/2019/9/main/command">
                  <pc:docMk/>
                  <pc:sldMk cId="1028272912" sldId="2147483082"/>
                  <pc2:cmMk id="{D3F48EED-C1DF-465C-AF85-8C73DB3B7680}"/>
                  <pc2:cmRplyMk id="{64BB7015-E660-4DE5-AE2C-F41E7B6BACEC}"/>
                </pc2:cmRplyMkLst>
              </pc226:cmRplyChg>
            </pc226:cmChg>
          </p:ext>
        </pc:extLst>
      </pc:sldChg>
    </pc:docChg>
  </pc:docChgLst>
  <pc:docChgLst>
    <pc:chgData name="Chamarty, Ravi" userId="72d8f9d7-29b3-4844-a19c-2f85570e3687" providerId="ADAL" clId="{AF26CF1A-506B-4A41-9BF7-0218C5133926}"/>
    <pc:docChg chg="custSel addSld modSld">
      <pc:chgData name="Chamarty, Ravi" userId="72d8f9d7-29b3-4844-a19c-2f85570e3687" providerId="ADAL" clId="{AF26CF1A-506B-4A41-9BF7-0218C5133926}" dt="2025-02-07T18:57:17.179" v="692" actId="20577"/>
      <pc:docMkLst>
        <pc:docMk/>
      </pc:docMkLst>
      <pc:sldChg chg="modSp mod">
        <pc:chgData name="Chamarty, Ravi" userId="72d8f9d7-29b3-4844-a19c-2f85570e3687" providerId="ADAL" clId="{AF26CF1A-506B-4A41-9BF7-0218C5133926}" dt="2025-02-07T18:36:05.894" v="100" actId="20577"/>
        <pc:sldMkLst>
          <pc:docMk/>
          <pc:sldMk cId="1028272912" sldId="2147483082"/>
        </pc:sldMkLst>
        <pc:graphicFrameChg chg="modGraphic">
          <ac:chgData name="Chamarty, Ravi" userId="72d8f9d7-29b3-4844-a19c-2f85570e3687" providerId="ADAL" clId="{AF26CF1A-506B-4A41-9BF7-0218C5133926}" dt="2025-02-07T18:36:05.894" v="100" actId="20577"/>
          <ac:graphicFrameMkLst>
            <pc:docMk/>
            <pc:sldMk cId="1028272912" sldId="2147483082"/>
            <ac:graphicFrameMk id="8" creationId="{00000000-0000-0000-0000-000000000000}"/>
          </ac:graphicFrameMkLst>
        </pc:graphicFrameChg>
      </pc:sldChg>
      <pc:sldChg chg="delSp modSp add mod">
        <pc:chgData name="Chamarty, Ravi" userId="72d8f9d7-29b3-4844-a19c-2f85570e3687" providerId="ADAL" clId="{AF26CF1A-506B-4A41-9BF7-0218C5133926}" dt="2025-02-07T18:57:17.179" v="692" actId="20577"/>
        <pc:sldMkLst>
          <pc:docMk/>
          <pc:sldMk cId="2493037097" sldId="2147483084"/>
        </pc:sldMkLst>
        <pc:spChg chg="mod">
          <ac:chgData name="Chamarty, Ravi" userId="72d8f9d7-29b3-4844-a19c-2f85570e3687" providerId="ADAL" clId="{AF26CF1A-506B-4A41-9BF7-0218C5133926}" dt="2025-02-07T18:36:48.194" v="115" actId="20577"/>
          <ac:spMkLst>
            <pc:docMk/>
            <pc:sldMk cId="2493037097" sldId="2147483084"/>
            <ac:spMk id="110" creationId="{F55E5B4D-8708-E44A-1986-4931595FCE81}"/>
          </ac:spMkLst>
        </pc:spChg>
        <pc:spChg chg="mod">
          <ac:chgData name="Chamarty, Ravi" userId="72d8f9d7-29b3-4844-a19c-2f85570e3687" providerId="ADAL" clId="{AF26CF1A-506B-4A41-9BF7-0218C5133926}" dt="2025-02-07T18:56:55.494" v="686" actId="14100"/>
          <ac:spMkLst>
            <pc:docMk/>
            <pc:sldMk cId="2493037097" sldId="2147483084"/>
            <ac:spMk id="274" creationId="{887EE93F-70FA-BE93-C105-3A6730183131}"/>
          </ac:spMkLst>
        </pc:spChg>
        <pc:spChg chg="mod">
          <ac:chgData name="Chamarty, Ravi" userId="72d8f9d7-29b3-4844-a19c-2f85570e3687" providerId="ADAL" clId="{AF26CF1A-506B-4A41-9BF7-0218C5133926}" dt="2025-02-07T18:57:17.179" v="692" actId="20577"/>
          <ac:spMkLst>
            <pc:docMk/>
            <pc:sldMk cId="2493037097" sldId="2147483084"/>
            <ac:spMk id="275" creationId="{4CC17304-5267-8F9C-1AF6-C7319FBA2FF0}"/>
          </ac:spMkLst>
        </pc:spChg>
        <pc:grpChg chg="del">
          <ac:chgData name="Chamarty, Ravi" userId="72d8f9d7-29b3-4844-a19c-2f85570e3687" providerId="ADAL" clId="{AF26CF1A-506B-4A41-9BF7-0218C5133926}" dt="2025-02-07T18:45:39.718" v="116" actId="478"/>
          <ac:grpSpMkLst>
            <pc:docMk/>
            <pc:sldMk cId="2493037097" sldId="2147483084"/>
            <ac:grpSpMk id="253" creationId="{24D7FFDA-0C37-448C-AD36-ECDA76A011A5}"/>
          </ac:grpSpMkLst>
        </pc:grpChg>
        <pc:cxnChg chg="mod">
          <ac:chgData name="Chamarty, Ravi" userId="72d8f9d7-29b3-4844-a19c-2f85570e3687" providerId="ADAL" clId="{AF26CF1A-506B-4A41-9BF7-0218C5133926}" dt="2025-02-07T18:45:39.718" v="116" actId="478"/>
          <ac:cxnSpMkLst>
            <pc:docMk/>
            <pc:sldMk cId="2493037097" sldId="2147483084"/>
            <ac:cxnSpMk id="32" creationId="{C04086E6-F2A1-A694-1F06-EDC7F9777820}"/>
          </ac:cxnSpMkLst>
        </pc:cxnChg>
        <pc:cxnChg chg="mod">
          <ac:chgData name="Chamarty, Ravi" userId="72d8f9d7-29b3-4844-a19c-2f85570e3687" providerId="ADAL" clId="{AF26CF1A-506B-4A41-9BF7-0218C5133926}" dt="2025-02-07T18:45:39.718" v="116" actId="478"/>
          <ac:cxnSpMkLst>
            <pc:docMk/>
            <pc:sldMk cId="2493037097" sldId="2147483084"/>
            <ac:cxnSpMk id="38" creationId="{1B6827F8-B68E-FCF8-F6DA-58F7F8F44608}"/>
          </ac:cxnSpMkLst>
        </pc:cxnChg>
        <pc:cxnChg chg="mod">
          <ac:chgData name="Chamarty, Ravi" userId="72d8f9d7-29b3-4844-a19c-2f85570e3687" providerId="ADAL" clId="{AF26CF1A-506B-4A41-9BF7-0218C5133926}" dt="2025-02-07T18:45:39.718" v="116" actId="478"/>
          <ac:cxnSpMkLst>
            <pc:docMk/>
            <pc:sldMk cId="2493037097" sldId="2147483084"/>
            <ac:cxnSpMk id="57" creationId="{65E65D3E-35E8-B586-E485-579AB5FF6397}"/>
          </ac:cxnSpMkLst>
        </pc:cxnChg>
        <pc:cxnChg chg="mod">
          <ac:chgData name="Chamarty, Ravi" userId="72d8f9d7-29b3-4844-a19c-2f85570e3687" providerId="ADAL" clId="{AF26CF1A-506B-4A41-9BF7-0218C5133926}" dt="2025-02-07T18:45:39.718" v="116" actId="478"/>
          <ac:cxnSpMkLst>
            <pc:docMk/>
            <pc:sldMk cId="2493037097" sldId="2147483084"/>
            <ac:cxnSpMk id="60" creationId="{BE8B001A-A7ED-D04A-2FB1-318461B899BB}"/>
          </ac:cxnSpMkLst>
        </pc:cxnChg>
        <pc:cxnChg chg="mod">
          <ac:chgData name="Chamarty, Ravi" userId="72d8f9d7-29b3-4844-a19c-2f85570e3687" providerId="ADAL" clId="{AF26CF1A-506B-4A41-9BF7-0218C5133926}" dt="2025-02-07T18:45:39.718" v="116" actId="478"/>
          <ac:cxnSpMkLst>
            <pc:docMk/>
            <pc:sldMk cId="2493037097" sldId="2147483084"/>
            <ac:cxnSpMk id="68" creationId="{AD2DBCF5-1176-D044-801D-9FBFE910D290}"/>
          </ac:cxnSpMkLst>
        </pc:cxnChg>
        <pc:cxnChg chg="mod">
          <ac:chgData name="Chamarty, Ravi" userId="72d8f9d7-29b3-4844-a19c-2f85570e3687" providerId="ADAL" clId="{AF26CF1A-506B-4A41-9BF7-0218C5133926}" dt="2025-02-07T18:45:39.718" v="116" actId="478"/>
          <ac:cxnSpMkLst>
            <pc:docMk/>
            <pc:sldMk cId="2493037097" sldId="2147483084"/>
            <ac:cxnSpMk id="80" creationId="{A7133B66-385B-D7D9-5A67-D6D9582E13BF}"/>
          </ac:cxnSpMkLst>
        </pc:cxnChg>
        <pc:cxnChg chg="mod">
          <ac:chgData name="Chamarty, Ravi" userId="72d8f9d7-29b3-4844-a19c-2f85570e3687" providerId="ADAL" clId="{AF26CF1A-506B-4A41-9BF7-0218C5133926}" dt="2025-02-07T18:45:39.718" v="116" actId="478"/>
          <ac:cxnSpMkLst>
            <pc:docMk/>
            <pc:sldMk cId="2493037097" sldId="2147483084"/>
            <ac:cxnSpMk id="87" creationId="{9DFD1F79-83BC-673A-B7B1-17C49639E0FB}"/>
          </ac:cxnSpMkLst>
        </pc:cxnChg>
        <pc:cxnChg chg="mod">
          <ac:chgData name="Chamarty, Ravi" userId="72d8f9d7-29b3-4844-a19c-2f85570e3687" providerId="ADAL" clId="{AF26CF1A-506B-4A41-9BF7-0218C5133926}" dt="2025-02-07T18:45:39.718" v="116" actId="478"/>
          <ac:cxnSpMkLst>
            <pc:docMk/>
            <pc:sldMk cId="2493037097" sldId="2147483084"/>
            <ac:cxnSpMk id="97" creationId="{2BC7A919-87C3-AFE8-836F-9B5A440AB763}"/>
          </ac:cxnSpMkLst>
        </pc:cxnChg>
        <pc:cxnChg chg="mod">
          <ac:chgData name="Chamarty, Ravi" userId="72d8f9d7-29b3-4844-a19c-2f85570e3687" providerId="ADAL" clId="{AF26CF1A-506B-4A41-9BF7-0218C5133926}" dt="2025-02-07T18:45:39.718" v="116" actId="478"/>
          <ac:cxnSpMkLst>
            <pc:docMk/>
            <pc:sldMk cId="2493037097" sldId="2147483084"/>
            <ac:cxnSpMk id="103" creationId="{F5F079EC-5403-6FA4-861B-5E40C3F2504C}"/>
          </ac:cxnSpMkLst>
        </pc:cxnChg>
        <pc:cxnChg chg="mod">
          <ac:chgData name="Chamarty, Ravi" userId="72d8f9d7-29b3-4844-a19c-2f85570e3687" providerId="ADAL" clId="{AF26CF1A-506B-4A41-9BF7-0218C5133926}" dt="2025-02-07T18:45:39.718" v="116" actId="478"/>
          <ac:cxnSpMkLst>
            <pc:docMk/>
            <pc:sldMk cId="2493037097" sldId="2147483084"/>
            <ac:cxnSpMk id="115" creationId="{2F8F3C9E-3A19-14FC-6E0D-A9DAA6AD37CA}"/>
          </ac:cxnSpMkLst>
        </pc:cxnChg>
        <pc:cxnChg chg="mod">
          <ac:chgData name="Chamarty, Ravi" userId="72d8f9d7-29b3-4844-a19c-2f85570e3687" providerId="ADAL" clId="{AF26CF1A-506B-4A41-9BF7-0218C5133926}" dt="2025-02-07T18:45:39.718" v="116" actId="478"/>
          <ac:cxnSpMkLst>
            <pc:docMk/>
            <pc:sldMk cId="2493037097" sldId="2147483084"/>
            <ac:cxnSpMk id="121" creationId="{62F53E4D-C6B7-3D24-E785-366A9F7C17EA}"/>
          </ac:cxnSpMkLst>
        </pc:cxnChg>
        <pc:cxnChg chg="mod">
          <ac:chgData name="Chamarty, Ravi" userId="72d8f9d7-29b3-4844-a19c-2f85570e3687" providerId="ADAL" clId="{AF26CF1A-506B-4A41-9BF7-0218C5133926}" dt="2025-02-07T18:45:39.718" v="116" actId="478"/>
          <ac:cxnSpMkLst>
            <pc:docMk/>
            <pc:sldMk cId="2493037097" sldId="2147483084"/>
            <ac:cxnSpMk id="130" creationId="{FD04ED36-C99C-EC41-0B81-605F3952D739}"/>
          </ac:cxnSpMkLst>
        </pc:cxnChg>
        <pc:cxnChg chg="mod">
          <ac:chgData name="Chamarty, Ravi" userId="72d8f9d7-29b3-4844-a19c-2f85570e3687" providerId="ADAL" clId="{AF26CF1A-506B-4A41-9BF7-0218C5133926}" dt="2025-02-07T18:45:39.718" v="116" actId="478"/>
          <ac:cxnSpMkLst>
            <pc:docMk/>
            <pc:sldMk cId="2493037097" sldId="2147483084"/>
            <ac:cxnSpMk id="136" creationId="{D09D87F3-E143-37D6-010E-D86FFD779679}"/>
          </ac:cxnSpMkLst>
        </pc:cxnChg>
        <pc:cxnChg chg="mod">
          <ac:chgData name="Chamarty, Ravi" userId="72d8f9d7-29b3-4844-a19c-2f85570e3687" providerId="ADAL" clId="{AF26CF1A-506B-4A41-9BF7-0218C5133926}" dt="2025-02-07T18:45:39.718" v="116" actId="478"/>
          <ac:cxnSpMkLst>
            <pc:docMk/>
            <pc:sldMk cId="2493037097" sldId="2147483084"/>
            <ac:cxnSpMk id="150" creationId="{D9898993-A774-5C9D-F70F-27E8E7E5ACEA}"/>
          </ac:cxnSpMkLst>
        </pc:cxnChg>
        <pc:cxnChg chg="mod">
          <ac:chgData name="Chamarty, Ravi" userId="72d8f9d7-29b3-4844-a19c-2f85570e3687" providerId="ADAL" clId="{AF26CF1A-506B-4A41-9BF7-0218C5133926}" dt="2025-02-07T18:45:39.718" v="116" actId="478"/>
          <ac:cxnSpMkLst>
            <pc:docMk/>
            <pc:sldMk cId="2493037097" sldId="2147483084"/>
            <ac:cxnSpMk id="153" creationId="{597CB13F-D4C9-97B8-FE75-6ACF5C1CBA4E}"/>
          </ac:cxnSpMkLst>
        </pc:cxnChg>
        <pc:cxnChg chg="mod">
          <ac:chgData name="Chamarty, Ravi" userId="72d8f9d7-29b3-4844-a19c-2f85570e3687" providerId="ADAL" clId="{AF26CF1A-506B-4A41-9BF7-0218C5133926}" dt="2025-02-07T18:45:39.718" v="116" actId="478"/>
          <ac:cxnSpMkLst>
            <pc:docMk/>
            <pc:sldMk cId="2493037097" sldId="2147483084"/>
            <ac:cxnSpMk id="161" creationId="{3B07C112-43CD-8D4B-B93B-3501AC259331}"/>
          </ac:cxnSpMkLst>
        </pc:cxnChg>
        <pc:cxnChg chg="mod">
          <ac:chgData name="Chamarty, Ravi" userId="72d8f9d7-29b3-4844-a19c-2f85570e3687" providerId="ADAL" clId="{AF26CF1A-506B-4A41-9BF7-0218C5133926}" dt="2025-02-07T18:45:39.718" v="116" actId="478"/>
          <ac:cxnSpMkLst>
            <pc:docMk/>
            <pc:sldMk cId="2493037097" sldId="2147483084"/>
            <ac:cxnSpMk id="167" creationId="{6751C6AF-4DD0-7C43-2DFD-9514B3F8A69A}"/>
          </ac:cxnSpMkLst>
        </pc:cxnChg>
        <pc:cxnChg chg="mod">
          <ac:chgData name="Chamarty, Ravi" userId="72d8f9d7-29b3-4844-a19c-2f85570e3687" providerId="ADAL" clId="{AF26CF1A-506B-4A41-9BF7-0218C5133926}" dt="2025-02-07T18:45:39.718" v="116" actId="478"/>
          <ac:cxnSpMkLst>
            <pc:docMk/>
            <pc:sldMk cId="2493037097" sldId="2147483084"/>
            <ac:cxnSpMk id="174" creationId="{AD722D09-DF1C-48C5-EF2E-F12BE9C8FA5A}"/>
          </ac:cxnSpMkLst>
        </pc:cxnChg>
        <pc:cxnChg chg="mod">
          <ac:chgData name="Chamarty, Ravi" userId="72d8f9d7-29b3-4844-a19c-2f85570e3687" providerId="ADAL" clId="{AF26CF1A-506B-4A41-9BF7-0218C5133926}" dt="2025-02-07T18:45:39.718" v="116" actId="478"/>
          <ac:cxnSpMkLst>
            <pc:docMk/>
            <pc:sldMk cId="2493037097" sldId="2147483084"/>
            <ac:cxnSpMk id="182" creationId="{6FD0A1C8-2604-B9B3-FD4C-70B9C6C28EEA}"/>
          </ac:cxnSpMkLst>
        </pc:cxnChg>
        <pc:cxnChg chg="mod">
          <ac:chgData name="Chamarty, Ravi" userId="72d8f9d7-29b3-4844-a19c-2f85570e3687" providerId="ADAL" clId="{AF26CF1A-506B-4A41-9BF7-0218C5133926}" dt="2025-02-07T18:45:39.718" v="116" actId="478"/>
          <ac:cxnSpMkLst>
            <pc:docMk/>
            <pc:sldMk cId="2493037097" sldId="2147483084"/>
            <ac:cxnSpMk id="188" creationId="{6C409A9E-9AB2-0C74-9DCB-8229FA76E91A}"/>
          </ac:cxnSpMkLst>
        </pc:cxnChg>
        <pc:cxnChg chg="mod">
          <ac:chgData name="Chamarty, Ravi" userId="72d8f9d7-29b3-4844-a19c-2f85570e3687" providerId="ADAL" clId="{AF26CF1A-506B-4A41-9BF7-0218C5133926}" dt="2025-02-07T18:45:39.718" v="116" actId="478"/>
          <ac:cxnSpMkLst>
            <pc:docMk/>
            <pc:sldMk cId="2493037097" sldId="2147483084"/>
            <ac:cxnSpMk id="219" creationId="{ED065ACF-FB93-652C-F8D6-7DF5E798C6F0}"/>
          </ac:cxnSpMkLst>
        </pc:cxnChg>
        <pc:cxnChg chg="mod">
          <ac:chgData name="Chamarty, Ravi" userId="72d8f9d7-29b3-4844-a19c-2f85570e3687" providerId="ADAL" clId="{AF26CF1A-506B-4A41-9BF7-0218C5133926}" dt="2025-02-07T18:45:39.718" v="116" actId="478"/>
          <ac:cxnSpMkLst>
            <pc:docMk/>
            <pc:sldMk cId="2493037097" sldId="2147483084"/>
            <ac:cxnSpMk id="222" creationId="{74061A97-C2D3-85D5-A672-E853E86F08D1}"/>
          </ac:cxnSpMkLst>
        </pc:cxnChg>
        <pc:cxnChg chg="mod">
          <ac:chgData name="Chamarty, Ravi" userId="72d8f9d7-29b3-4844-a19c-2f85570e3687" providerId="ADAL" clId="{AF26CF1A-506B-4A41-9BF7-0218C5133926}" dt="2025-02-07T18:45:39.718" v="116" actId="478"/>
          <ac:cxnSpMkLst>
            <pc:docMk/>
            <pc:sldMk cId="2493037097" sldId="2147483084"/>
            <ac:cxnSpMk id="228" creationId="{C71C04AF-2E06-2785-1B66-729E972716E5}"/>
          </ac:cxnSpMkLst>
        </pc:cxnChg>
        <pc:cxnChg chg="mod">
          <ac:chgData name="Chamarty, Ravi" userId="72d8f9d7-29b3-4844-a19c-2f85570e3687" providerId="ADAL" clId="{AF26CF1A-506B-4A41-9BF7-0218C5133926}" dt="2025-02-07T18:45:39.718" v="116" actId="478"/>
          <ac:cxnSpMkLst>
            <pc:docMk/>
            <pc:sldMk cId="2493037097" sldId="2147483084"/>
            <ac:cxnSpMk id="243" creationId="{D643485A-0EA0-89FD-E98A-4240A57E9835}"/>
          </ac:cxnSpMkLst>
        </pc:cxnChg>
        <pc:cxnChg chg="mod">
          <ac:chgData name="Chamarty, Ravi" userId="72d8f9d7-29b3-4844-a19c-2f85570e3687" providerId="ADAL" clId="{AF26CF1A-506B-4A41-9BF7-0218C5133926}" dt="2025-02-07T18:45:39.718" v="116" actId="478"/>
          <ac:cxnSpMkLst>
            <pc:docMk/>
            <pc:sldMk cId="2493037097" sldId="2147483084"/>
            <ac:cxnSpMk id="251" creationId="{87978BF5-41EC-8878-F322-8CB475ECF9D2}"/>
          </ac:cxnSpMkLst>
        </pc:cxnChg>
        <pc:cxnChg chg="mod">
          <ac:chgData name="Chamarty, Ravi" userId="72d8f9d7-29b3-4844-a19c-2f85570e3687" providerId="ADAL" clId="{AF26CF1A-506B-4A41-9BF7-0218C5133926}" dt="2025-02-07T18:45:39.718" v="116" actId="478"/>
          <ac:cxnSpMkLst>
            <pc:docMk/>
            <pc:sldMk cId="2493037097" sldId="2147483084"/>
            <ac:cxnSpMk id="266" creationId="{98579D6C-E20F-6686-7044-814E4666B39D}"/>
          </ac:cxnSpMkLst>
        </pc:cxnChg>
      </pc:sldChg>
    </pc:docChg>
  </pc:docChgLst>
  <pc:docChgLst>
    <pc:chgData name="Chamarty, Ravi" userId="72d8f9d7-29b3-4844-a19c-2f85570e3687" providerId="ADAL" clId="{4EEFFD8F-6FFB-4C62-8AC4-6F2F0EE751D4}"/>
    <pc:docChg chg="custSel modSld">
      <pc:chgData name="Chamarty, Ravi" userId="72d8f9d7-29b3-4844-a19c-2f85570e3687" providerId="ADAL" clId="{4EEFFD8F-6FFB-4C62-8AC4-6F2F0EE751D4}" dt="2025-03-28T15:37:53.501" v="191" actId="20577"/>
      <pc:docMkLst>
        <pc:docMk/>
      </pc:docMkLst>
      <pc:sldChg chg="modSp mod">
        <pc:chgData name="Chamarty, Ravi" userId="72d8f9d7-29b3-4844-a19c-2f85570e3687" providerId="ADAL" clId="{4EEFFD8F-6FFB-4C62-8AC4-6F2F0EE751D4}" dt="2025-03-28T15:15:55.372" v="124" actId="20577"/>
        <pc:sldMkLst>
          <pc:docMk/>
          <pc:sldMk cId="3930690553" sldId="2147483086"/>
        </pc:sldMkLst>
        <pc:spChg chg="mod">
          <ac:chgData name="Chamarty, Ravi" userId="72d8f9d7-29b3-4844-a19c-2f85570e3687" providerId="ADAL" clId="{4EEFFD8F-6FFB-4C62-8AC4-6F2F0EE751D4}" dt="2025-03-28T14:38:54.753" v="2" actId="20577"/>
          <ac:spMkLst>
            <pc:docMk/>
            <pc:sldMk cId="3930690553" sldId="2147483086"/>
            <ac:spMk id="2" creationId="{1BA869CC-70AC-6682-C291-8D5D00AE2BC9}"/>
          </ac:spMkLst>
        </pc:spChg>
        <pc:graphicFrameChg chg="modGraphic">
          <ac:chgData name="Chamarty, Ravi" userId="72d8f9d7-29b3-4844-a19c-2f85570e3687" providerId="ADAL" clId="{4EEFFD8F-6FFB-4C62-8AC4-6F2F0EE751D4}" dt="2025-03-28T15:15:55.372" v="124" actId="20577"/>
          <ac:graphicFrameMkLst>
            <pc:docMk/>
            <pc:sldMk cId="3930690553" sldId="2147483086"/>
            <ac:graphicFrameMk id="4" creationId="{78E85789-6867-388F-DEBC-1937C05593F1}"/>
          </ac:graphicFrameMkLst>
        </pc:graphicFrameChg>
      </pc:sldChg>
      <pc:sldChg chg="modSp mod">
        <pc:chgData name="Chamarty, Ravi" userId="72d8f9d7-29b3-4844-a19c-2f85570e3687" providerId="ADAL" clId="{4EEFFD8F-6FFB-4C62-8AC4-6F2F0EE751D4}" dt="2025-03-28T14:39:02.451" v="3" actId="20577"/>
        <pc:sldMkLst>
          <pc:docMk/>
          <pc:sldMk cId="2052270054" sldId="2147483087"/>
        </pc:sldMkLst>
        <pc:spChg chg="mod">
          <ac:chgData name="Chamarty, Ravi" userId="72d8f9d7-29b3-4844-a19c-2f85570e3687" providerId="ADAL" clId="{4EEFFD8F-6FFB-4C62-8AC4-6F2F0EE751D4}" dt="2025-03-28T14:39:02.451" v="3" actId="20577"/>
          <ac:spMkLst>
            <pc:docMk/>
            <pc:sldMk cId="2052270054" sldId="2147483087"/>
            <ac:spMk id="2" creationId="{2490AFA3-58D1-D004-2EBF-5903A0DF1938}"/>
          </ac:spMkLst>
        </pc:spChg>
      </pc:sldChg>
      <pc:sldChg chg="modSp mod">
        <pc:chgData name="Chamarty, Ravi" userId="72d8f9d7-29b3-4844-a19c-2f85570e3687" providerId="ADAL" clId="{4EEFFD8F-6FFB-4C62-8AC4-6F2F0EE751D4}" dt="2025-03-28T15:25:19.510" v="128" actId="20577"/>
        <pc:sldMkLst>
          <pc:docMk/>
          <pc:sldMk cId="3339194832" sldId="2147483088"/>
        </pc:sldMkLst>
        <pc:spChg chg="mod">
          <ac:chgData name="Chamarty, Ravi" userId="72d8f9d7-29b3-4844-a19c-2f85570e3687" providerId="ADAL" clId="{4EEFFD8F-6FFB-4C62-8AC4-6F2F0EE751D4}" dt="2025-03-28T15:25:19.510" v="128" actId="20577"/>
          <ac:spMkLst>
            <pc:docMk/>
            <pc:sldMk cId="3339194832" sldId="2147483088"/>
            <ac:spMk id="37" creationId="{D87D6A3A-D9A9-368B-6AF0-63AF6510F88B}"/>
          </ac:spMkLst>
        </pc:spChg>
      </pc:sldChg>
      <pc:sldChg chg="modSp mod">
        <pc:chgData name="Chamarty, Ravi" userId="72d8f9d7-29b3-4844-a19c-2f85570e3687" providerId="ADAL" clId="{4EEFFD8F-6FFB-4C62-8AC4-6F2F0EE751D4}" dt="2025-03-28T15:30:15.667" v="142" actId="20577"/>
        <pc:sldMkLst>
          <pc:docMk/>
          <pc:sldMk cId="3634988821" sldId="2147483090"/>
        </pc:sldMkLst>
        <pc:spChg chg="mod">
          <ac:chgData name="Chamarty, Ravi" userId="72d8f9d7-29b3-4844-a19c-2f85570e3687" providerId="ADAL" clId="{4EEFFD8F-6FFB-4C62-8AC4-6F2F0EE751D4}" dt="2025-03-28T15:30:15.667" v="142" actId="20577"/>
          <ac:spMkLst>
            <pc:docMk/>
            <pc:sldMk cId="3634988821" sldId="2147483090"/>
            <ac:spMk id="56" creationId="{1E042370-E14F-EB52-509A-588137309A49}"/>
          </ac:spMkLst>
        </pc:spChg>
      </pc:sldChg>
      <pc:sldChg chg="modSp mod">
        <pc:chgData name="Chamarty, Ravi" userId="72d8f9d7-29b3-4844-a19c-2f85570e3687" providerId="ADAL" clId="{4EEFFD8F-6FFB-4C62-8AC4-6F2F0EE751D4}" dt="2025-03-28T15:37:53.501" v="191" actId="20577"/>
        <pc:sldMkLst>
          <pc:docMk/>
          <pc:sldMk cId="2601365021" sldId="2147483093"/>
        </pc:sldMkLst>
        <pc:spChg chg="mod">
          <ac:chgData name="Chamarty, Ravi" userId="72d8f9d7-29b3-4844-a19c-2f85570e3687" providerId="ADAL" clId="{4EEFFD8F-6FFB-4C62-8AC4-6F2F0EE751D4}" dt="2025-03-28T15:37:53.501" v="191" actId="20577"/>
          <ac:spMkLst>
            <pc:docMk/>
            <pc:sldMk cId="2601365021" sldId="2147483093"/>
            <ac:spMk id="2" creationId="{B761E45D-19B9-C9DB-0FE4-ABD3165B2279}"/>
          </ac:spMkLst>
        </pc:spChg>
      </pc:sldChg>
      <pc:sldChg chg="modSp mod">
        <pc:chgData name="Chamarty, Ravi" userId="72d8f9d7-29b3-4844-a19c-2f85570e3687" providerId="ADAL" clId="{4EEFFD8F-6FFB-4C62-8AC4-6F2F0EE751D4}" dt="2025-03-28T15:36:01.092" v="185" actId="20577"/>
        <pc:sldMkLst>
          <pc:docMk/>
          <pc:sldMk cId="1347125535" sldId="2147483094"/>
        </pc:sldMkLst>
        <pc:spChg chg="mod">
          <ac:chgData name="Chamarty, Ravi" userId="72d8f9d7-29b3-4844-a19c-2f85570e3687" providerId="ADAL" clId="{4EEFFD8F-6FFB-4C62-8AC4-6F2F0EE751D4}" dt="2025-03-28T15:36:01.092" v="185" actId="20577"/>
          <ac:spMkLst>
            <pc:docMk/>
            <pc:sldMk cId="1347125535" sldId="2147483094"/>
            <ac:spMk id="5" creationId="{3D2D262B-010B-46E7-7FB0-29F848049F51}"/>
          </ac:spMkLst>
        </pc:spChg>
      </pc:sldChg>
      <pc:sldChg chg="modSp mod">
        <pc:chgData name="Chamarty, Ravi" userId="72d8f9d7-29b3-4844-a19c-2f85570e3687" providerId="ADAL" clId="{4EEFFD8F-6FFB-4C62-8AC4-6F2F0EE751D4}" dt="2025-03-28T15:00:51.445" v="115" actId="20577"/>
        <pc:sldMkLst>
          <pc:docMk/>
          <pc:sldMk cId="1385682466" sldId="2147483096"/>
        </pc:sldMkLst>
        <pc:spChg chg="mod">
          <ac:chgData name="Chamarty, Ravi" userId="72d8f9d7-29b3-4844-a19c-2f85570e3687" providerId="ADAL" clId="{4EEFFD8F-6FFB-4C62-8AC4-6F2F0EE751D4}" dt="2025-03-28T15:00:51.445" v="115" actId="20577"/>
          <ac:spMkLst>
            <pc:docMk/>
            <pc:sldMk cId="1385682466" sldId="2147483096"/>
            <ac:spMk id="2" creationId="{B761E45D-19B9-C9DB-0FE4-ABD3165B2279}"/>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56346E-E439-40F1-B9F2-75AC1C2CA2D4}"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DD94BB50-8894-4338-B09C-D3A68C7F56E7}">
      <dgm:prSet/>
      <dgm:spPr/>
      <dgm:t>
        <a:bodyPr/>
        <a:lstStyle/>
        <a:p>
          <a:pPr algn="l"/>
          <a:r>
            <a:rPr kumimoji="1" lang="en-US" b="1" i="0" baseline="0"/>
            <a:t>Message bus provides significant commercial benefits for operators’ businesses, especially when dealing with large-scale, real-time data processing and event-driven architectures.</a:t>
          </a:r>
          <a:endParaRPr lang="en-GB" b="1"/>
        </a:p>
      </dgm:t>
    </dgm:pt>
    <dgm:pt modelId="{4D66B6FE-853D-4361-805F-FFC3F9873A06}" type="parTrans" cxnId="{10E349AC-3FE1-4566-8B36-AE691C3EDD3E}">
      <dgm:prSet/>
      <dgm:spPr/>
      <dgm:t>
        <a:bodyPr/>
        <a:lstStyle/>
        <a:p>
          <a:endParaRPr lang="en-GB"/>
        </a:p>
      </dgm:t>
    </dgm:pt>
    <dgm:pt modelId="{E6261453-96F1-41A1-A75C-88D352EA5EB7}" type="sibTrans" cxnId="{10E349AC-3FE1-4566-8B36-AE691C3EDD3E}">
      <dgm:prSet/>
      <dgm:spPr/>
      <dgm:t>
        <a:bodyPr/>
        <a:lstStyle/>
        <a:p>
          <a:endParaRPr lang="en-GB"/>
        </a:p>
      </dgm:t>
    </dgm:pt>
    <dgm:pt modelId="{BBB8902A-E109-47C2-8497-90166D6343F3}">
      <dgm:prSet/>
      <dgm:spPr/>
      <dgm:t>
        <a:bodyPr/>
        <a:lstStyle/>
        <a:p>
          <a:pPr>
            <a:spcAft>
              <a:spcPts val="600"/>
            </a:spcAft>
          </a:pPr>
          <a:r>
            <a:rPr kumimoji="1" lang="en-US" b="1" i="0" baseline="0"/>
            <a:t>Better user experience: </a:t>
          </a:r>
          <a:r>
            <a:rPr kumimoji="1" lang="en-US" b="0" i="0" baseline="0"/>
            <a:t>Enables businesses to process and analyze data in real time, allowing for faster decision-making and improved responsiveness to network changes. Real-time insights lead to better user experiences. Faster response to operational issues reduces downtime and improves efficiency.</a:t>
          </a:r>
          <a:endParaRPr lang="en-GB"/>
        </a:p>
      </dgm:t>
    </dgm:pt>
    <dgm:pt modelId="{4A0681D2-A18B-47C3-8330-4753EFA67293}" type="parTrans" cxnId="{C473D520-961C-4635-A320-EA8D49A5A332}">
      <dgm:prSet/>
      <dgm:spPr/>
      <dgm:t>
        <a:bodyPr/>
        <a:lstStyle/>
        <a:p>
          <a:endParaRPr lang="en-GB"/>
        </a:p>
      </dgm:t>
    </dgm:pt>
    <dgm:pt modelId="{903A0C30-684C-4F22-830C-B9B895379BC1}" type="sibTrans" cxnId="{C473D520-961C-4635-A320-EA8D49A5A332}">
      <dgm:prSet/>
      <dgm:spPr/>
      <dgm:t>
        <a:bodyPr/>
        <a:lstStyle/>
        <a:p>
          <a:endParaRPr lang="en-GB"/>
        </a:p>
      </dgm:t>
    </dgm:pt>
    <dgm:pt modelId="{0D05CECA-58A4-409B-A1DE-98B77B63A603}">
      <dgm:prSet/>
      <dgm:spPr/>
      <dgm:t>
        <a:bodyPr/>
        <a:lstStyle/>
        <a:p>
          <a:pPr>
            <a:spcAft>
              <a:spcPts val="600"/>
            </a:spcAft>
          </a:pPr>
          <a:r>
            <a:rPr kumimoji="1" lang="en-US" b="1" i="0" baseline="0"/>
            <a:t>Scalability and cost efficiency</a:t>
          </a:r>
          <a:r>
            <a:rPr kumimoji="1" lang="en-GB" b="1" i="0" baseline="0"/>
            <a:t>:</a:t>
          </a:r>
          <a:r>
            <a:rPr kumimoji="1" lang="zh-CN" b="1" i="0" baseline="0"/>
            <a:t> </a:t>
          </a:r>
          <a:r>
            <a:rPr kumimoji="1" lang="en-US" b="0" i="0" baseline="0"/>
            <a:t>Reduces the need for expensive, monolithic systems to handle large-scale data. Cost-effective scaling ensures businesses can grow without incurring exponential infrastructure costs.</a:t>
          </a:r>
          <a:endParaRPr lang="en-GB"/>
        </a:p>
      </dgm:t>
    </dgm:pt>
    <dgm:pt modelId="{149EEDF3-0945-4B03-A9CA-67C20DE2BBE7}" type="parTrans" cxnId="{A758C3A1-5958-457A-8296-A3FF664E4934}">
      <dgm:prSet/>
      <dgm:spPr/>
      <dgm:t>
        <a:bodyPr/>
        <a:lstStyle/>
        <a:p>
          <a:endParaRPr lang="en-GB"/>
        </a:p>
      </dgm:t>
    </dgm:pt>
    <dgm:pt modelId="{6862BFB8-E32D-4414-845A-4245DB17F8C5}" type="sibTrans" cxnId="{A758C3A1-5958-457A-8296-A3FF664E4934}">
      <dgm:prSet/>
      <dgm:spPr/>
      <dgm:t>
        <a:bodyPr/>
        <a:lstStyle/>
        <a:p>
          <a:endParaRPr lang="en-GB"/>
        </a:p>
      </dgm:t>
    </dgm:pt>
    <dgm:pt modelId="{C60B2034-2AAA-4387-81D2-CFE14CEECF87}">
      <dgm:prSet/>
      <dgm:spPr/>
      <dgm:t>
        <a:bodyPr/>
        <a:lstStyle/>
        <a:p>
          <a:pPr>
            <a:spcAft>
              <a:spcPts val="600"/>
            </a:spcAft>
          </a:pPr>
          <a:r>
            <a:rPr kumimoji="1" lang="en-US" b="1" i="0" baseline="0"/>
            <a:t>Decoupling of system and interoperability: </a:t>
          </a:r>
          <a:r>
            <a:rPr kumimoji="1" lang="en-US" b="0" i="0" baseline="0"/>
            <a:t>This simplifies system architecture and reduces dependencies. Faster development cycles and improved interoperability between NF and OAM suppliers reduces integration costs and complexity, saving time and money in the long run.</a:t>
          </a:r>
          <a:endParaRPr lang="en-GB"/>
        </a:p>
      </dgm:t>
    </dgm:pt>
    <dgm:pt modelId="{06D65136-92E7-4A40-B053-C428C80AD870}" type="parTrans" cxnId="{C3BF5CC2-4631-4E94-99D3-7C2CE9D1DC77}">
      <dgm:prSet/>
      <dgm:spPr/>
      <dgm:t>
        <a:bodyPr/>
        <a:lstStyle/>
        <a:p>
          <a:endParaRPr lang="en-GB"/>
        </a:p>
      </dgm:t>
    </dgm:pt>
    <dgm:pt modelId="{FDAB8E78-2442-498F-A7E9-BC9036D488DD}" type="sibTrans" cxnId="{C3BF5CC2-4631-4E94-99D3-7C2CE9D1DC77}">
      <dgm:prSet/>
      <dgm:spPr/>
      <dgm:t>
        <a:bodyPr/>
        <a:lstStyle/>
        <a:p>
          <a:endParaRPr lang="en-GB"/>
        </a:p>
      </dgm:t>
    </dgm:pt>
    <dgm:pt modelId="{998D3784-CEB3-495A-9207-A1CC0A5D15FD}">
      <dgm:prSet/>
      <dgm:spPr/>
      <dgm:t>
        <a:bodyPr/>
        <a:lstStyle/>
        <a:p>
          <a:pPr>
            <a:spcAft>
              <a:spcPts val="600"/>
            </a:spcAft>
          </a:pPr>
          <a:r>
            <a:rPr kumimoji="1" lang="en-US" b="1" i="0" baseline="0"/>
            <a:t>Improved resiliency and data integrity: </a:t>
          </a:r>
          <a:r>
            <a:rPr kumimoji="1" lang="en-US" b="0" i="0" baseline="0"/>
            <a:t>Minimizes downtime and data loss, which can be costly for businesses. Ensures consistent and reliable user experiences, improving brand reputation.</a:t>
          </a:r>
          <a:endParaRPr lang="en-GB"/>
        </a:p>
      </dgm:t>
    </dgm:pt>
    <dgm:pt modelId="{17079666-D994-4C2A-99A4-A9ECA286840A}" type="parTrans" cxnId="{F39E6954-6F06-42F5-ABF0-C940E14472AA}">
      <dgm:prSet/>
      <dgm:spPr/>
      <dgm:t>
        <a:bodyPr/>
        <a:lstStyle/>
        <a:p>
          <a:endParaRPr lang="en-GB"/>
        </a:p>
      </dgm:t>
    </dgm:pt>
    <dgm:pt modelId="{3C726118-1183-483E-86DA-F1DC445C69CE}" type="sibTrans" cxnId="{F39E6954-6F06-42F5-ABF0-C940E14472AA}">
      <dgm:prSet/>
      <dgm:spPr/>
      <dgm:t>
        <a:bodyPr/>
        <a:lstStyle/>
        <a:p>
          <a:endParaRPr lang="en-GB"/>
        </a:p>
      </dgm:t>
    </dgm:pt>
    <dgm:pt modelId="{60C2DF5C-F84E-4965-8D31-BD97C4AAF755}">
      <dgm:prSet/>
      <dgm:spPr/>
      <dgm:t>
        <a:bodyPr/>
        <a:lstStyle/>
        <a:p>
          <a:pPr>
            <a:spcAft>
              <a:spcPts val="600"/>
            </a:spcAft>
          </a:pPr>
          <a:r>
            <a:rPr kumimoji="1" lang="en-US" b="1" i="0" baseline="0"/>
            <a:t>Unified data platform:</a:t>
          </a:r>
          <a:r>
            <a:rPr kumimoji="1" lang="en-US" b="0" i="0" baseline="0"/>
            <a:t> single platform for collecting, storing, and distributing data across multiple systems (e.g., databases, analytics tools, NWDAF, MDT, AI/ML microservices). Reduces the need for multiple data integration tools and adaptations (e.g. WebSocket to message bus), lowering operational costs. Simplifies data pipelines, making it easier to manage and maintain.</a:t>
          </a:r>
          <a:endParaRPr lang="en-GB"/>
        </a:p>
      </dgm:t>
    </dgm:pt>
    <dgm:pt modelId="{A4DD877A-BB37-452D-9D10-D233CDEC2EA2}" type="parTrans" cxnId="{1DE8F279-F872-41B1-A3A2-C1A9A709E7A4}">
      <dgm:prSet/>
      <dgm:spPr/>
      <dgm:t>
        <a:bodyPr/>
        <a:lstStyle/>
        <a:p>
          <a:endParaRPr lang="en-GB"/>
        </a:p>
      </dgm:t>
    </dgm:pt>
    <dgm:pt modelId="{0BFAD500-14C1-4385-A98E-8A3C5DF9D77F}" type="sibTrans" cxnId="{1DE8F279-F872-41B1-A3A2-C1A9A709E7A4}">
      <dgm:prSet/>
      <dgm:spPr/>
      <dgm:t>
        <a:bodyPr/>
        <a:lstStyle/>
        <a:p>
          <a:endParaRPr lang="en-GB"/>
        </a:p>
      </dgm:t>
    </dgm:pt>
    <dgm:pt modelId="{B4E6BB75-0DE2-4145-A00B-BE978DF8D2FE}">
      <dgm:prSet/>
      <dgm:spPr/>
      <dgm:t>
        <a:bodyPr/>
        <a:lstStyle/>
        <a:p>
          <a:pPr>
            <a:spcAft>
              <a:spcPts val="600"/>
            </a:spcAft>
          </a:pPr>
          <a:r>
            <a:rPr kumimoji="1" lang="en-US" b="1" i="0" baseline="0"/>
            <a:t>Integration with Existing Tools</a:t>
          </a:r>
          <a:r>
            <a:rPr kumimoji="1" lang="en-GB" b="1" i="0" baseline="0"/>
            <a:t>:</a:t>
          </a:r>
          <a:r>
            <a:rPr kumimoji="1" lang="zh-CN" b="1" i="0" baseline="0"/>
            <a:t> </a:t>
          </a:r>
          <a:r>
            <a:rPr kumimoji="1" lang="en-GB" altLang="zh-CN" b="0" i="0" baseline="0"/>
            <a:t>I</a:t>
          </a:r>
          <a:r>
            <a:rPr kumimoji="1" lang="en-US" b="0" i="0" baseline="0" err="1"/>
            <a:t>ntegrates</a:t>
          </a:r>
          <a:r>
            <a:rPr kumimoji="1" lang="en-US" b="0" i="0" baseline="0"/>
            <a:t> seamlessly with a wide range of tools and systems in the cloud, including databases, analytics platforms, and cloud services, reducing the cost and effort of building custom integrations. Leverages existing investments in tools and infrastructure in the cloud.</a:t>
          </a:r>
          <a:endParaRPr lang="en-GB"/>
        </a:p>
      </dgm:t>
    </dgm:pt>
    <dgm:pt modelId="{87DB8244-3CE5-49C0-83D3-3E593C8C5759}" type="parTrans" cxnId="{CDF2C282-17DD-4A86-80F1-F653E53DF709}">
      <dgm:prSet/>
      <dgm:spPr/>
      <dgm:t>
        <a:bodyPr/>
        <a:lstStyle/>
        <a:p>
          <a:endParaRPr lang="en-GB"/>
        </a:p>
      </dgm:t>
    </dgm:pt>
    <dgm:pt modelId="{4F4A4E0A-C26E-481C-BA8E-AEE0F80CB9EB}" type="sibTrans" cxnId="{CDF2C282-17DD-4A86-80F1-F653E53DF709}">
      <dgm:prSet/>
      <dgm:spPr/>
      <dgm:t>
        <a:bodyPr/>
        <a:lstStyle/>
        <a:p>
          <a:endParaRPr lang="en-GB"/>
        </a:p>
      </dgm:t>
    </dgm:pt>
    <dgm:pt modelId="{ADA5A10E-2966-4AF9-B8CF-59DF1B3D28FE}">
      <dgm:prSet/>
      <dgm:spPr/>
      <dgm:t>
        <a:bodyPr/>
        <a:lstStyle/>
        <a:p>
          <a:pPr>
            <a:spcAft>
              <a:spcPts val="600"/>
            </a:spcAft>
          </a:pPr>
          <a:r>
            <a:rPr kumimoji="1" lang="en-US" b="1" i="0" baseline="0"/>
            <a:t>Future-Proofing the Business: </a:t>
          </a:r>
          <a:r>
            <a:rPr kumimoji="1" lang="en-US" b="0" i="0" baseline="0"/>
            <a:t>Message bus's ability to handle diverse use cases (e.g., PM metrics, messaging, log aggregation, stream processing) makes it a versatile platform for evolving business needs. Protects investments by providing a platform that can adapt to future requirements.</a:t>
          </a:r>
          <a:endParaRPr lang="en-GB"/>
        </a:p>
      </dgm:t>
    </dgm:pt>
    <dgm:pt modelId="{FDC798D1-ACC2-4489-8586-E05B4D4D5E78}" type="parTrans" cxnId="{F8347E46-A482-4B84-B205-6139A25CA8C8}">
      <dgm:prSet/>
      <dgm:spPr/>
      <dgm:t>
        <a:bodyPr/>
        <a:lstStyle/>
        <a:p>
          <a:endParaRPr lang="en-GB"/>
        </a:p>
      </dgm:t>
    </dgm:pt>
    <dgm:pt modelId="{C541113D-F257-450D-A275-A1E4D750C6D7}" type="sibTrans" cxnId="{F8347E46-A482-4B84-B205-6139A25CA8C8}">
      <dgm:prSet/>
      <dgm:spPr/>
      <dgm:t>
        <a:bodyPr/>
        <a:lstStyle/>
        <a:p>
          <a:endParaRPr lang="en-GB"/>
        </a:p>
      </dgm:t>
    </dgm:pt>
    <dgm:pt modelId="{BC8EAB03-6F48-41C9-8D79-73B218CF4620}">
      <dgm:prSet/>
      <dgm:spPr/>
      <dgm:t>
        <a:bodyPr/>
        <a:lstStyle/>
        <a:p>
          <a:pPr>
            <a:spcAft>
              <a:spcPts val="600"/>
            </a:spcAft>
          </a:pPr>
          <a:r>
            <a:rPr lang="en-GB" b="1"/>
            <a:t>Security: </a:t>
          </a:r>
          <a:r>
            <a:rPr lang="en-GB" b="0"/>
            <a:t>Use built-in, integrated and by-design security architecture and mechanisms for cloud native environment to achieve towards zero-trust framework</a:t>
          </a:r>
          <a:r>
            <a:rPr lang="zh-CN" altLang="en-US" b="0"/>
            <a:t>，</a:t>
          </a:r>
          <a:r>
            <a:rPr lang="en-GB" b="0"/>
            <a:t>lower security framework investment, lower operational cost </a:t>
          </a:r>
          <a:r>
            <a:rPr lang="en-US" altLang="zh-CN" b="0"/>
            <a:t>and better security related </a:t>
          </a:r>
          <a:r>
            <a:rPr lang="en-GB" b="0"/>
            <a:t>interoperability.</a:t>
          </a:r>
        </a:p>
      </dgm:t>
    </dgm:pt>
    <dgm:pt modelId="{C8DF8F6B-7D66-4D0F-9291-A3599AFDC19A}" type="parTrans" cxnId="{D7A27216-7418-49C3-8519-FED3EA562514}">
      <dgm:prSet/>
      <dgm:spPr/>
      <dgm:t>
        <a:bodyPr/>
        <a:lstStyle/>
        <a:p>
          <a:endParaRPr lang="en-GB"/>
        </a:p>
      </dgm:t>
    </dgm:pt>
    <dgm:pt modelId="{7AAA76DD-E3B0-47EB-99F8-26DE932F2C78}" type="sibTrans" cxnId="{D7A27216-7418-49C3-8519-FED3EA562514}">
      <dgm:prSet/>
      <dgm:spPr/>
      <dgm:t>
        <a:bodyPr/>
        <a:lstStyle/>
        <a:p>
          <a:endParaRPr lang="en-GB"/>
        </a:p>
      </dgm:t>
    </dgm:pt>
    <dgm:pt modelId="{D49BD634-EA4D-41D1-BFDF-8D5686ACE782}" type="pres">
      <dgm:prSet presAssocID="{6856346E-E439-40F1-B9F2-75AC1C2CA2D4}" presName="Name0" presStyleCnt="0">
        <dgm:presLayoutVars>
          <dgm:dir/>
          <dgm:animLvl val="lvl"/>
          <dgm:resizeHandles val="exact"/>
        </dgm:presLayoutVars>
      </dgm:prSet>
      <dgm:spPr/>
    </dgm:pt>
    <dgm:pt modelId="{3C9A6563-F38E-415A-9C1E-BDFC00944740}" type="pres">
      <dgm:prSet presAssocID="{DD94BB50-8894-4338-B09C-D3A68C7F56E7}" presName="composite" presStyleCnt="0"/>
      <dgm:spPr/>
    </dgm:pt>
    <dgm:pt modelId="{35E5C02F-79C5-45E3-B891-07C6D9635915}" type="pres">
      <dgm:prSet presAssocID="{DD94BB50-8894-4338-B09C-D3A68C7F56E7}" presName="parTx" presStyleLbl="alignNode1" presStyleIdx="0" presStyleCnt="1">
        <dgm:presLayoutVars>
          <dgm:chMax val="0"/>
          <dgm:chPref val="0"/>
          <dgm:bulletEnabled val="1"/>
        </dgm:presLayoutVars>
      </dgm:prSet>
      <dgm:spPr/>
    </dgm:pt>
    <dgm:pt modelId="{C385A3F6-90F1-4482-85CB-99F27F49D121}" type="pres">
      <dgm:prSet presAssocID="{DD94BB50-8894-4338-B09C-D3A68C7F56E7}" presName="desTx" presStyleLbl="alignAccFollowNode1" presStyleIdx="0" presStyleCnt="1">
        <dgm:presLayoutVars>
          <dgm:bulletEnabled val="1"/>
        </dgm:presLayoutVars>
      </dgm:prSet>
      <dgm:spPr/>
    </dgm:pt>
  </dgm:ptLst>
  <dgm:cxnLst>
    <dgm:cxn modelId="{D7A27216-7418-49C3-8519-FED3EA562514}" srcId="{DD94BB50-8894-4338-B09C-D3A68C7F56E7}" destId="{BC8EAB03-6F48-41C9-8D79-73B218CF4620}" srcOrd="7" destOrd="0" parTransId="{C8DF8F6B-7D66-4D0F-9291-A3599AFDC19A}" sibTransId="{7AAA76DD-E3B0-47EB-99F8-26DE932F2C78}"/>
    <dgm:cxn modelId="{C473D520-961C-4635-A320-EA8D49A5A332}" srcId="{DD94BB50-8894-4338-B09C-D3A68C7F56E7}" destId="{BBB8902A-E109-47C2-8497-90166D6343F3}" srcOrd="0" destOrd="0" parTransId="{4A0681D2-A18B-47C3-8330-4753EFA67293}" sibTransId="{903A0C30-684C-4F22-830C-B9B895379BC1}"/>
    <dgm:cxn modelId="{BFDF3B26-DD07-4EBA-B60D-FE879A8657F9}" type="presOf" srcId="{BC8EAB03-6F48-41C9-8D79-73B218CF4620}" destId="{C385A3F6-90F1-4482-85CB-99F27F49D121}" srcOrd="0" destOrd="7" presId="urn:microsoft.com/office/officeart/2005/8/layout/hList1"/>
    <dgm:cxn modelId="{398CAF32-932F-455C-A4D5-C7FACB510769}" type="presOf" srcId="{0D05CECA-58A4-409B-A1DE-98B77B63A603}" destId="{C385A3F6-90F1-4482-85CB-99F27F49D121}" srcOrd="0" destOrd="1" presId="urn:microsoft.com/office/officeart/2005/8/layout/hList1"/>
    <dgm:cxn modelId="{094FAB33-B047-4088-8AC4-4CF430BD1104}" type="presOf" srcId="{DD94BB50-8894-4338-B09C-D3A68C7F56E7}" destId="{35E5C02F-79C5-45E3-B891-07C6D9635915}" srcOrd="0" destOrd="0" presId="urn:microsoft.com/office/officeart/2005/8/layout/hList1"/>
    <dgm:cxn modelId="{6790753C-4CE8-4AF3-AEDA-899079193E56}" type="presOf" srcId="{B4E6BB75-0DE2-4145-A00B-BE978DF8D2FE}" destId="{C385A3F6-90F1-4482-85CB-99F27F49D121}" srcOrd="0" destOrd="5" presId="urn:microsoft.com/office/officeart/2005/8/layout/hList1"/>
    <dgm:cxn modelId="{F8347E46-A482-4B84-B205-6139A25CA8C8}" srcId="{DD94BB50-8894-4338-B09C-D3A68C7F56E7}" destId="{ADA5A10E-2966-4AF9-B8CF-59DF1B3D28FE}" srcOrd="6" destOrd="0" parTransId="{FDC798D1-ACC2-4489-8586-E05B4D4D5E78}" sibTransId="{C541113D-F257-450D-A275-A1E4D750C6D7}"/>
    <dgm:cxn modelId="{DA6E3768-79FB-42C6-9533-7F34CA9FD241}" type="presOf" srcId="{BBB8902A-E109-47C2-8497-90166D6343F3}" destId="{C385A3F6-90F1-4482-85CB-99F27F49D121}" srcOrd="0" destOrd="0" presId="urn:microsoft.com/office/officeart/2005/8/layout/hList1"/>
    <dgm:cxn modelId="{F39E6954-6F06-42F5-ABF0-C940E14472AA}" srcId="{DD94BB50-8894-4338-B09C-D3A68C7F56E7}" destId="{998D3784-CEB3-495A-9207-A1CC0A5D15FD}" srcOrd="3" destOrd="0" parTransId="{17079666-D994-4C2A-99A4-A9ECA286840A}" sibTransId="{3C726118-1183-483E-86DA-F1DC445C69CE}"/>
    <dgm:cxn modelId="{1DE8F279-F872-41B1-A3A2-C1A9A709E7A4}" srcId="{DD94BB50-8894-4338-B09C-D3A68C7F56E7}" destId="{60C2DF5C-F84E-4965-8D31-BD97C4AAF755}" srcOrd="4" destOrd="0" parTransId="{A4DD877A-BB37-452D-9D10-D233CDEC2EA2}" sibTransId="{0BFAD500-14C1-4385-A98E-8A3C5DF9D77F}"/>
    <dgm:cxn modelId="{CDF2C282-17DD-4A86-80F1-F653E53DF709}" srcId="{DD94BB50-8894-4338-B09C-D3A68C7F56E7}" destId="{B4E6BB75-0DE2-4145-A00B-BE978DF8D2FE}" srcOrd="5" destOrd="0" parTransId="{87DB8244-3CE5-49C0-83D3-3E593C8C5759}" sibTransId="{4F4A4E0A-C26E-481C-BA8E-AEE0F80CB9EB}"/>
    <dgm:cxn modelId="{B891099D-DB10-4A3C-8B62-D9F692636A63}" type="presOf" srcId="{998D3784-CEB3-495A-9207-A1CC0A5D15FD}" destId="{C385A3F6-90F1-4482-85CB-99F27F49D121}" srcOrd="0" destOrd="3" presId="urn:microsoft.com/office/officeart/2005/8/layout/hList1"/>
    <dgm:cxn modelId="{A758C3A1-5958-457A-8296-A3FF664E4934}" srcId="{DD94BB50-8894-4338-B09C-D3A68C7F56E7}" destId="{0D05CECA-58A4-409B-A1DE-98B77B63A603}" srcOrd="1" destOrd="0" parTransId="{149EEDF3-0945-4B03-A9CA-67C20DE2BBE7}" sibTransId="{6862BFB8-E32D-4414-845A-4245DB17F8C5}"/>
    <dgm:cxn modelId="{10E349AC-3FE1-4566-8B36-AE691C3EDD3E}" srcId="{6856346E-E439-40F1-B9F2-75AC1C2CA2D4}" destId="{DD94BB50-8894-4338-B09C-D3A68C7F56E7}" srcOrd="0" destOrd="0" parTransId="{4D66B6FE-853D-4361-805F-FFC3F9873A06}" sibTransId="{E6261453-96F1-41A1-A75C-88D352EA5EB7}"/>
    <dgm:cxn modelId="{8FBFFCB4-783E-497A-89B5-C451505A09FA}" type="presOf" srcId="{6856346E-E439-40F1-B9F2-75AC1C2CA2D4}" destId="{D49BD634-EA4D-41D1-BFDF-8D5686ACE782}" srcOrd="0" destOrd="0" presId="urn:microsoft.com/office/officeart/2005/8/layout/hList1"/>
    <dgm:cxn modelId="{C3BF5CC2-4631-4E94-99D3-7C2CE9D1DC77}" srcId="{DD94BB50-8894-4338-B09C-D3A68C7F56E7}" destId="{C60B2034-2AAA-4387-81D2-CFE14CEECF87}" srcOrd="2" destOrd="0" parTransId="{06D65136-92E7-4A40-B053-C428C80AD870}" sibTransId="{FDAB8E78-2442-498F-A7E9-BC9036D488DD}"/>
    <dgm:cxn modelId="{D2E59BC2-0CE5-410E-9FC2-8534CE61B703}" type="presOf" srcId="{C60B2034-2AAA-4387-81D2-CFE14CEECF87}" destId="{C385A3F6-90F1-4482-85CB-99F27F49D121}" srcOrd="0" destOrd="2" presId="urn:microsoft.com/office/officeart/2005/8/layout/hList1"/>
    <dgm:cxn modelId="{16E4EDCA-4A09-4E86-A71A-D857503A4DDF}" type="presOf" srcId="{60C2DF5C-F84E-4965-8D31-BD97C4AAF755}" destId="{C385A3F6-90F1-4482-85CB-99F27F49D121}" srcOrd="0" destOrd="4" presId="urn:microsoft.com/office/officeart/2005/8/layout/hList1"/>
    <dgm:cxn modelId="{B67AB2D7-49EA-497C-8846-8ECCF17C9006}" type="presOf" srcId="{ADA5A10E-2966-4AF9-B8CF-59DF1B3D28FE}" destId="{C385A3F6-90F1-4482-85CB-99F27F49D121}" srcOrd="0" destOrd="6" presId="urn:microsoft.com/office/officeart/2005/8/layout/hList1"/>
    <dgm:cxn modelId="{D8D3BEBF-960C-4E2F-9DCE-67A9F1B38140}" type="presParOf" srcId="{D49BD634-EA4D-41D1-BFDF-8D5686ACE782}" destId="{3C9A6563-F38E-415A-9C1E-BDFC00944740}" srcOrd="0" destOrd="0" presId="urn:microsoft.com/office/officeart/2005/8/layout/hList1"/>
    <dgm:cxn modelId="{D2A15879-F083-4E9F-B4E2-A66D8C4476AB}" type="presParOf" srcId="{3C9A6563-F38E-415A-9C1E-BDFC00944740}" destId="{35E5C02F-79C5-45E3-B891-07C6D9635915}" srcOrd="0" destOrd="0" presId="urn:microsoft.com/office/officeart/2005/8/layout/hList1"/>
    <dgm:cxn modelId="{09103A98-EA60-41D3-A3F7-DF603FF87385}" type="presParOf" srcId="{3C9A6563-F38E-415A-9C1E-BDFC00944740}" destId="{C385A3F6-90F1-4482-85CB-99F27F49D121}"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E5C02F-79C5-45E3-B891-07C6D9635915}">
      <dsp:nvSpPr>
        <dsp:cNvPr id="0" name=""/>
        <dsp:cNvSpPr/>
      </dsp:nvSpPr>
      <dsp:spPr>
        <a:xfrm>
          <a:off x="0" y="365826"/>
          <a:ext cx="10779674" cy="49744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l" defTabSz="577850">
            <a:lnSpc>
              <a:spcPct val="90000"/>
            </a:lnSpc>
            <a:spcBef>
              <a:spcPct val="0"/>
            </a:spcBef>
            <a:spcAft>
              <a:spcPct val="35000"/>
            </a:spcAft>
            <a:buNone/>
          </a:pPr>
          <a:r>
            <a:rPr kumimoji="1" lang="en-US" sz="1300" b="1" i="0" kern="1200" baseline="0"/>
            <a:t>Message bus provides significant commercial benefits for operators’ businesses, especially when dealing with large-scale, real-time data processing and event-driven architectures.</a:t>
          </a:r>
          <a:endParaRPr lang="en-GB" sz="1300" b="1" kern="1200"/>
        </a:p>
      </dsp:txBody>
      <dsp:txXfrm>
        <a:off x="0" y="365826"/>
        <a:ext cx="10779674" cy="497445"/>
      </dsp:txXfrm>
    </dsp:sp>
    <dsp:sp modelId="{C385A3F6-90F1-4482-85CB-99F27F49D121}">
      <dsp:nvSpPr>
        <dsp:cNvPr id="0" name=""/>
        <dsp:cNvSpPr/>
      </dsp:nvSpPr>
      <dsp:spPr>
        <a:xfrm>
          <a:off x="0" y="863271"/>
          <a:ext cx="10779674" cy="385398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ts val="600"/>
            </a:spcAft>
            <a:buChar char="•"/>
          </a:pPr>
          <a:r>
            <a:rPr kumimoji="1" lang="en-US" sz="1300" b="1" i="0" kern="1200" baseline="0"/>
            <a:t>Better user experience: </a:t>
          </a:r>
          <a:r>
            <a:rPr kumimoji="1" lang="en-US" sz="1300" b="0" i="0" kern="1200" baseline="0"/>
            <a:t>Enables businesses to process and analyze data in real time, allowing for faster decision-making and improved responsiveness to network changes. Real-time insights lead to better user experiences. Faster response to operational issues reduces downtime and improves efficiency.</a:t>
          </a:r>
          <a:endParaRPr lang="en-GB" sz="1300" kern="1200"/>
        </a:p>
        <a:p>
          <a:pPr marL="114300" lvl="1" indent="-114300" algn="l" defTabSz="577850">
            <a:lnSpc>
              <a:spcPct val="90000"/>
            </a:lnSpc>
            <a:spcBef>
              <a:spcPct val="0"/>
            </a:spcBef>
            <a:spcAft>
              <a:spcPts val="600"/>
            </a:spcAft>
            <a:buChar char="•"/>
          </a:pPr>
          <a:r>
            <a:rPr kumimoji="1" lang="en-US" sz="1300" b="1" i="0" kern="1200" baseline="0"/>
            <a:t>Scalability and cost efficiency</a:t>
          </a:r>
          <a:r>
            <a:rPr kumimoji="1" lang="en-GB" sz="1300" b="1" i="0" kern="1200" baseline="0"/>
            <a:t>:</a:t>
          </a:r>
          <a:r>
            <a:rPr kumimoji="1" lang="zh-CN" sz="1300" b="1" i="0" kern="1200" baseline="0"/>
            <a:t> </a:t>
          </a:r>
          <a:r>
            <a:rPr kumimoji="1" lang="en-US" sz="1300" b="0" i="0" kern="1200" baseline="0"/>
            <a:t>Reduces the need for expensive, monolithic systems to handle large-scale data. Cost-effective scaling ensures businesses can grow without incurring exponential infrastructure costs.</a:t>
          </a:r>
          <a:endParaRPr lang="en-GB" sz="1300" kern="1200"/>
        </a:p>
        <a:p>
          <a:pPr marL="114300" lvl="1" indent="-114300" algn="l" defTabSz="577850">
            <a:lnSpc>
              <a:spcPct val="90000"/>
            </a:lnSpc>
            <a:spcBef>
              <a:spcPct val="0"/>
            </a:spcBef>
            <a:spcAft>
              <a:spcPts val="600"/>
            </a:spcAft>
            <a:buChar char="•"/>
          </a:pPr>
          <a:r>
            <a:rPr kumimoji="1" lang="en-US" sz="1300" b="1" i="0" kern="1200" baseline="0"/>
            <a:t>Decoupling of system and interoperability: </a:t>
          </a:r>
          <a:r>
            <a:rPr kumimoji="1" lang="en-US" sz="1300" b="0" i="0" kern="1200" baseline="0"/>
            <a:t>This simplifies system architecture and reduces dependencies. Faster development cycles and improved interoperability between NF and OAM suppliers reduces integration costs and complexity, saving time and money in the long run.</a:t>
          </a:r>
          <a:endParaRPr lang="en-GB" sz="1300" kern="1200"/>
        </a:p>
        <a:p>
          <a:pPr marL="114300" lvl="1" indent="-114300" algn="l" defTabSz="577850">
            <a:lnSpc>
              <a:spcPct val="90000"/>
            </a:lnSpc>
            <a:spcBef>
              <a:spcPct val="0"/>
            </a:spcBef>
            <a:spcAft>
              <a:spcPts val="600"/>
            </a:spcAft>
            <a:buChar char="•"/>
          </a:pPr>
          <a:r>
            <a:rPr kumimoji="1" lang="en-US" sz="1300" b="1" i="0" kern="1200" baseline="0"/>
            <a:t>Improved resiliency and data integrity: </a:t>
          </a:r>
          <a:r>
            <a:rPr kumimoji="1" lang="en-US" sz="1300" b="0" i="0" kern="1200" baseline="0"/>
            <a:t>Minimizes downtime and data loss, which can be costly for businesses. Ensures consistent and reliable user experiences, improving brand reputation.</a:t>
          </a:r>
          <a:endParaRPr lang="en-GB" sz="1300" kern="1200"/>
        </a:p>
        <a:p>
          <a:pPr marL="114300" lvl="1" indent="-114300" algn="l" defTabSz="577850">
            <a:lnSpc>
              <a:spcPct val="90000"/>
            </a:lnSpc>
            <a:spcBef>
              <a:spcPct val="0"/>
            </a:spcBef>
            <a:spcAft>
              <a:spcPts val="600"/>
            </a:spcAft>
            <a:buChar char="•"/>
          </a:pPr>
          <a:r>
            <a:rPr kumimoji="1" lang="en-US" sz="1300" b="1" i="0" kern="1200" baseline="0"/>
            <a:t>Unified data platform:</a:t>
          </a:r>
          <a:r>
            <a:rPr kumimoji="1" lang="en-US" sz="1300" b="0" i="0" kern="1200" baseline="0"/>
            <a:t> single platform for collecting, storing, and distributing data across multiple systems (e.g., databases, analytics tools, NWDAF, MDT, AI/ML microservices). Reduces the need for multiple data integration tools and adaptations (e.g. WebSocket to message bus), lowering operational costs. Simplifies data pipelines, making it easier to manage and maintain.</a:t>
          </a:r>
          <a:endParaRPr lang="en-GB" sz="1300" kern="1200"/>
        </a:p>
        <a:p>
          <a:pPr marL="114300" lvl="1" indent="-114300" algn="l" defTabSz="577850">
            <a:lnSpc>
              <a:spcPct val="90000"/>
            </a:lnSpc>
            <a:spcBef>
              <a:spcPct val="0"/>
            </a:spcBef>
            <a:spcAft>
              <a:spcPts val="600"/>
            </a:spcAft>
            <a:buChar char="•"/>
          </a:pPr>
          <a:r>
            <a:rPr kumimoji="1" lang="en-US" sz="1300" b="1" i="0" kern="1200" baseline="0"/>
            <a:t>Integration with Existing Tools</a:t>
          </a:r>
          <a:r>
            <a:rPr kumimoji="1" lang="en-GB" sz="1300" b="1" i="0" kern="1200" baseline="0"/>
            <a:t>:</a:t>
          </a:r>
          <a:r>
            <a:rPr kumimoji="1" lang="zh-CN" sz="1300" b="1" i="0" kern="1200" baseline="0"/>
            <a:t> </a:t>
          </a:r>
          <a:r>
            <a:rPr kumimoji="1" lang="en-GB" altLang="zh-CN" sz="1300" b="0" i="0" kern="1200" baseline="0"/>
            <a:t>I</a:t>
          </a:r>
          <a:r>
            <a:rPr kumimoji="1" lang="en-US" sz="1300" b="0" i="0" kern="1200" baseline="0" err="1"/>
            <a:t>ntegrates</a:t>
          </a:r>
          <a:r>
            <a:rPr kumimoji="1" lang="en-US" sz="1300" b="0" i="0" kern="1200" baseline="0"/>
            <a:t> seamlessly with a wide range of tools and systems in the cloud, including databases, analytics platforms, and cloud services, reducing the cost and effort of building custom integrations. Leverages existing investments in tools and infrastructure in the cloud.</a:t>
          </a:r>
          <a:endParaRPr lang="en-GB" sz="1300" kern="1200"/>
        </a:p>
        <a:p>
          <a:pPr marL="114300" lvl="1" indent="-114300" algn="l" defTabSz="577850">
            <a:lnSpc>
              <a:spcPct val="90000"/>
            </a:lnSpc>
            <a:spcBef>
              <a:spcPct val="0"/>
            </a:spcBef>
            <a:spcAft>
              <a:spcPts val="600"/>
            </a:spcAft>
            <a:buChar char="•"/>
          </a:pPr>
          <a:r>
            <a:rPr kumimoji="1" lang="en-US" sz="1300" b="1" i="0" kern="1200" baseline="0"/>
            <a:t>Future-Proofing the Business: </a:t>
          </a:r>
          <a:r>
            <a:rPr kumimoji="1" lang="en-US" sz="1300" b="0" i="0" kern="1200" baseline="0"/>
            <a:t>Message bus's ability to handle diverse use cases (e.g., PM metrics, messaging, log aggregation, stream processing) makes it a versatile platform for evolving business needs. Protects investments by providing a platform that can adapt to future requirements.</a:t>
          </a:r>
          <a:endParaRPr lang="en-GB" sz="1300" kern="1200"/>
        </a:p>
        <a:p>
          <a:pPr marL="114300" lvl="1" indent="-114300" algn="l" defTabSz="577850">
            <a:lnSpc>
              <a:spcPct val="90000"/>
            </a:lnSpc>
            <a:spcBef>
              <a:spcPct val="0"/>
            </a:spcBef>
            <a:spcAft>
              <a:spcPts val="600"/>
            </a:spcAft>
            <a:buChar char="•"/>
          </a:pPr>
          <a:r>
            <a:rPr lang="en-GB" sz="1300" b="1" kern="1200"/>
            <a:t>Security: </a:t>
          </a:r>
          <a:r>
            <a:rPr lang="en-GB" sz="1300" b="0" kern="1200"/>
            <a:t>Use built-in, integrated and by-design security architecture and mechanisms for cloud native environment to achieve towards zero-trust framework</a:t>
          </a:r>
          <a:r>
            <a:rPr lang="zh-CN" altLang="en-US" sz="1300" b="0" kern="1200"/>
            <a:t>，</a:t>
          </a:r>
          <a:r>
            <a:rPr lang="en-GB" sz="1300" b="0" kern="1200"/>
            <a:t>lower security framework investment, lower operational cost </a:t>
          </a:r>
          <a:r>
            <a:rPr lang="en-US" altLang="zh-CN" sz="1300" b="0" kern="1200"/>
            <a:t>and better security related </a:t>
          </a:r>
          <a:r>
            <a:rPr lang="en-GB" sz="1300" b="0" kern="1200"/>
            <a:t>interoperability.</a:t>
          </a:r>
        </a:p>
      </dsp:txBody>
      <dsp:txXfrm>
        <a:off x="0" y="863271"/>
        <a:ext cx="10779674" cy="385398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6</a:t>
            </a:fld>
            <a:endParaRPr lang="en-GB" altLang="en-US"/>
          </a:p>
        </p:txBody>
      </p:sp>
    </p:spTree>
    <p:extLst>
      <p:ext uri="{BB962C8B-B14F-4D97-AF65-F5344CB8AC3E}">
        <p14:creationId xmlns:p14="http://schemas.microsoft.com/office/powerpoint/2010/main" val="947149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8</a:t>
            </a:fld>
            <a:endParaRPr lang="en-GB" altLang="en-US"/>
          </a:p>
        </p:txBody>
      </p:sp>
    </p:spTree>
    <p:extLst>
      <p:ext uri="{BB962C8B-B14F-4D97-AF65-F5344CB8AC3E}">
        <p14:creationId xmlns:p14="http://schemas.microsoft.com/office/powerpoint/2010/main" val="162586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10</a:t>
            </a:fld>
            <a:endParaRPr lang="en-GB" altLang="en-US"/>
          </a:p>
        </p:txBody>
      </p:sp>
    </p:spTree>
    <p:extLst>
      <p:ext uri="{BB962C8B-B14F-4D97-AF65-F5344CB8AC3E}">
        <p14:creationId xmlns:p14="http://schemas.microsoft.com/office/powerpoint/2010/main" val="18971033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12</a:t>
            </a:fld>
            <a:endParaRPr lang="en-GB" altLang="en-US"/>
          </a:p>
        </p:txBody>
      </p:sp>
    </p:spTree>
    <p:extLst>
      <p:ext uri="{BB962C8B-B14F-4D97-AF65-F5344CB8AC3E}">
        <p14:creationId xmlns:p14="http://schemas.microsoft.com/office/powerpoint/2010/main" val="9908262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13</a:t>
            </a:fld>
            <a:endParaRPr lang="en-GB" altLang="en-US"/>
          </a:p>
        </p:txBody>
      </p:sp>
    </p:spTree>
    <p:extLst>
      <p:ext uri="{BB962C8B-B14F-4D97-AF65-F5344CB8AC3E}">
        <p14:creationId xmlns:p14="http://schemas.microsoft.com/office/powerpoint/2010/main" val="26908403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1452841783"/>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2024</a:t>
            </a:r>
          </a:p>
        </p:txBody>
      </p:sp>
      <p:sp>
        <p:nvSpPr>
          <p:cNvPr id="10" name="Rectangle 11">
            <a:extLst>
              <a:ext uri="{FF2B5EF4-FFF2-40B4-BE49-F238E27FC236}">
                <a16:creationId xmlns:a16="http://schemas.microsoft.com/office/drawing/2014/main" id="{487E43C1-7FD7-4237-B7B7-FF2895546F9C}"/>
              </a:ext>
            </a:extLst>
          </p:cNvPr>
          <p:cNvSpPr>
            <a:spLocks noChangeArrowheads="1"/>
          </p:cNvSpPr>
          <p:nvPr userDrawn="1"/>
        </p:nvSpPr>
        <p:spPr bwMode="auto">
          <a:xfrm>
            <a:off x="292634" y="6370638"/>
            <a:ext cx="1106116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GB" altLang="en-US" sz="1000">
                <a:solidFill>
                  <a:schemeClr val="tx1">
                    <a:lumMod val="65000"/>
                    <a:lumOff val="35000"/>
                  </a:schemeClr>
                </a:solidFill>
                <a:latin typeface="Montserrat" panose="00000500000000000000" pitchFamily="50" charset="0"/>
              </a:rPr>
              <a:t>&lt;EVENT – Update:  VIEW / Slide Master&gt;</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a:latin typeface="Century Gothic" panose="020B0502020202020204" pitchFamily="34" charset="0"/>
            </a:endParaRPr>
          </a:p>
        </p:txBody>
      </p:sp>
      <p:sp>
        <p:nvSpPr>
          <p:cNvPr id="2" name="Footer Placeholder 1">
            <a:extLst>
              <a:ext uri="{FF2B5EF4-FFF2-40B4-BE49-F238E27FC236}">
                <a16:creationId xmlns:a16="http://schemas.microsoft.com/office/drawing/2014/main" id="{DF97ABE7-C022-E223-B66C-F6694AB89E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689824" y="4405389"/>
            <a:ext cx="10802826" cy="1478175"/>
          </a:xfrm>
        </p:spPr>
        <p:txBody>
          <a:bodyPr/>
          <a:lstStyle/>
          <a:p>
            <a:pPr marL="0" indent="0" eaLnBrk="1" hangingPunct="1">
              <a:buFontTx/>
              <a:buNone/>
            </a:pPr>
            <a:endParaRPr lang="en-GB" altLang="en-US" sz="1800" dirty="0"/>
          </a:p>
          <a:p>
            <a:pPr marL="0" indent="0" algn="ctr">
              <a:lnSpc>
                <a:spcPct val="150000"/>
              </a:lnSpc>
              <a:spcBef>
                <a:spcPts val="0"/>
              </a:spcBef>
              <a:buNone/>
            </a:pPr>
            <a:r>
              <a:rPr kumimoji="1" lang="en-GB" sz="1800" b="1" dirty="0">
                <a:latin typeface="Rakuten Sans" panose="020B0503020203020204" pitchFamily="34" charset="0"/>
                <a:ea typeface="+mj-ea"/>
                <a:sym typeface="メイリオ"/>
              </a:rPr>
              <a:t>Rakuten Mobile, AT&amp;T, Orange, DoCoMo, CMCC, China Unicom, </a:t>
            </a:r>
            <a:r>
              <a:rPr kumimoji="1" lang="en-GB" sz="1800" b="1" dirty="0" err="1">
                <a:latin typeface="Rakuten Sans" panose="020B0503020203020204" pitchFamily="34" charset="0"/>
                <a:ea typeface="+mj-ea"/>
                <a:sym typeface="メイリオ"/>
              </a:rPr>
              <a:t>FiberCop</a:t>
            </a:r>
            <a:r>
              <a:rPr kumimoji="1" lang="en-GB" sz="1800" b="1" dirty="0">
                <a:latin typeface="Rakuten Sans" panose="020B0503020203020204" pitchFamily="34" charset="0"/>
                <a:ea typeface="+mj-ea"/>
                <a:sym typeface="メイリオ"/>
              </a:rPr>
              <a:t>, TELUS, Mavenir</a:t>
            </a:r>
            <a:br>
              <a:rPr kumimoji="1" lang="en-GB" sz="1800" b="1" dirty="0">
                <a:latin typeface="Rakuten Sans" panose="020B0503020203020204" pitchFamily="34" charset="0"/>
                <a:ea typeface="+mj-ea"/>
                <a:sym typeface="メイリオ"/>
              </a:rPr>
            </a:br>
            <a:endParaRPr lang="en-GB" altLang="en-US" sz="1800" dirty="0"/>
          </a:p>
        </p:txBody>
      </p:sp>
      <p:sp>
        <p:nvSpPr>
          <p:cNvPr id="3" name="Title 4">
            <a:extLst>
              <a:ext uri="{FF2B5EF4-FFF2-40B4-BE49-F238E27FC236}">
                <a16:creationId xmlns:a16="http://schemas.microsoft.com/office/drawing/2014/main" id="{2169BF3D-9408-390E-CD3A-5AEE57187D10}"/>
              </a:ext>
            </a:extLst>
          </p:cNvPr>
          <p:cNvSpPr txBox="1">
            <a:spLocks/>
          </p:cNvSpPr>
          <p:nvPr/>
        </p:nvSpPr>
        <p:spPr bwMode="auto">
          <a:xfrm>
            <a:off x="829480" y="2067114"/>
            <a:ext cx="10523515" cy="23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3577" tIns="53577" rIns="53577" bIns="53577" numCol="1" anchor="ctr" anchorCtr="0" compatLnSpc="1">
            <a:prstTxWarp prst="textNoShape">
              <a:avLst/>
            </a:prstTxWarp>
            <a:noAutofit/>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US" sz="4400"/>
              <a:t>C</a:t>
            </a:r>
            <a:r>
              <a:rPr lang="en-US" altLang="zh-CN" sz="4400"/>
              <a:t>loud Native NF - Data Streaming</a:t>
            </a:r>
            <a:br>
              <a:rPr lang="en-US" altLang="zh-CN" sz="4800"/>
            </a:br>
            <a:r>
              <a:rPr lang="en-US" altLang="zh-CN" sz="2800"/>
              <a:t>Connection based vs Pub-Sub/Message Bus based</a:t>
            </a:r>
            <a:endParaRPr lang="en-US" sz="480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2EA6A-64C1-5D81-10C4-FF59F9BDA089}"/>
              </a:ext>
            </a:extLst>
          </p:cNvPr>
          <p:cNvSpPr>
            <a:spLocks noGrp="1"/>
          </p:cNvSpPr>
          <p:nvPr>
            <p:ph type="title"/>
          </p:nvPr>
        </p:nvSpPr>
        <p:spPr>
          <a:xfrm>
            <a:off x="360204" y="213792"/>
            <a:ext cx="9707721" cy="1325563"/>
          </a:xfrm>
          <a:ln>
            <a:noFill/>
          </a:ln>
        </p:spPr>
        <p:txBody>
          <a:bodyPr/>
          <a:lstStyle/>
          <a:p>
            <a:r>
              <a:rPr lang="en-GB" sz="3600" dirty="0"/>
              <a:t>Technology agonistic and compatibility with WebSocket based </a:t>
            </a:r>
            <a:r>
              <a:rPr lang="en-US" sz="3600" dirty="0"/>
              <a:t>Pub-Sub pattern implementation</a:t>
            </a:r>
            <a:endParaRPr lang="en-GB" sz="3600" dirty="0"/>
          </a:p>
        </p:txBody>
      </p:sp>
      <p:grpSp>
        <p:nvGrpSpPr>
          <p:cNvPr id="53" name="Group 52">
            <a:extLst>
              <a:ext uri="{FF2B5EF4-FFF2-40B4-BE49-F238E27FC236}">
                <a16:creationId xmlns:a16="http://schemas.microsoft.com/office/drawing/2014/main" id="{3A22F980-CAE5-15C2-79BB-288FF3AF6B0F}"/>
              </a:ext>
            </a:extLst>
          </p:cNvPr>
          <p:cNvGrpSpPr/>
          <p:nvPr/>
        </p:nvGrpSpPr>
        <p:grpSpPr>
          <a:xfrm>
            <a:off x="360204" y="1866987"/>
            <a:ext cx="11471592" cy="4942787"/>
            <a:chOff x="341153" y="1276436"/>
            <a:chExt cx="13427472" cy="5785520"/>
          </a:xfrm>
        </p:grpSpPr>
        <p:sp>
          <p:nvSpPr>
            <p:cNvPr id="4" name="Rectangle 3">
              <a:extLst>
                <a:ext uri="{FF2B5EF4-FFF2-40B4-BE49-F238E27FC236}">
                  <a16:creationId xmlns:a16="http://schemas.microsoft.com/office/drawing/2014/main" id="{78A03599-5D38-0304-923A-53AD6E45FB66}"/>
                </a:ext>
              </a:extLst>
            </p:cNvPr>
            <p:cNvSpPr/>
            <p:nvPr/>
          </p:nvSpPr>
          <p:spPr>
            <a:xfrm rot="5400000">
              <a:off x="5501617" y="2562016"/>
              <a:ext cx="1725552" cy="1194369"/>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a:solidFill>
                    <a:schemeClr val="bg1"/>
                  </a:solidFill>
                </a:rPr>
                <a:t>messaging server</a:t>
              </a:r>
            </a:p>
          </p:txBody>
        </p:sp>
        <p:sp>
          <p:nvSpPr>
            <p:cNvPr id="5" name="Rectangle 4">
              <a:extLst>
                <a:ext uri="{FF2B5EF4-FFF2-40B4-BE49-F238E27FC236}">
                  <a16:creationId xmlns:a16="http://schemas.microsoft.com/office/drawing/2014/main" id="{DBF04299-37AB-A251-64D3-682428EB27CC}"/>
                </a:ext>
              </a:extLst>
            </p:cNvPr>
            <p:cNvSpPr/>
            <p:nvPr/>
          </p:nvSpPr>
          <p:spPr>
            <a:xfrm rot="5400000">
              <a:off x="5227010" y="2323123"/>
              <a:ext cx="1725552" cy="1101262"/>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a:solidFill>
                    <a:schemeClr val="bg1"/>
                  </a:solidFill>
                </a:rPr>
                <a:t>messaging server</a:t>
              </a:r>
            </a:p>
          </p:txBody>
        </p:sp>
        <p:cxnSp>
          <p:nvCxnSpPr>
            <p:cNvPr id="6" name="Straight Arrow Connector 5">
              <a:extLst>
                <a:ext uri="{FF2B5EF4-FFF2-40B4-BE49-F238E27FC236}">
                  <a16:creationId xmlns:a16="http://schemas.microsoft.com/office/drawing/2014/main" id="{4B566A7D-753A-249C-3F5E-0D9FA908A1EC}"/>
                </a:ext>
              </a:extLst>
            </p:cNvPr>
            <p:cNvCxnSpPr>
              <a:cxnSpLocks/>
            </p:cNvCxnSpPr>
            <p:nvPr/>
          </p:nvCxnSpPr>
          <p:spPr>
            <a:xfrm rot="5400000" flipV="1">
              <a:off x="8106202" y="2783646"/>
              <a:ext cx="0" cy="11286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2DFF5F21-539D-DA04-92E2-6C9530A71976}"/>
                </a:ext>
              </a:extLst>
            </p:cNvPr>
            <p:cNvCxnSpPr>
              <a:cxnSpLocks/>
            </p:cNvCxnSpPr>
            <p:nvPr/>
          </p:nvCxnSpPr>
          <p:spPr>
            <a:xfrm rot="5400000" flipV="1">
              <a:off x="8003093" y="2653018"/>
              <a:ext cx="0" cy="9224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CC0A027E-DAE4-BBAB-2305-17291336A220}"/>
                </a:ext>
              </a:extLst>
            </p:cNvPr>
            <p:cNvSpPr/>
            <p:nvPr/>
          </p:nvSpPr>
          <p:spPr>
            <a:xfrm rot="5400000">
              <a:off x="8693446" y="2760393"/>
              <a:ext cx="866096" cy="922438"/>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100000"/>
                </a:lnSpc>
                <a:spcBef>
                  <a:spcPts val="0"/>
                </a:spcBef>
              </a:pPr>
              <a:endParaRPr kumimoji="1" lang="en-GB" sz="800">
                <a:solidFill>
                  <a:schemeClr val="tx1"/>
                </a:solidFill>
              </a:endParaRPr>
            </a:p>
          </p:txBody>
        </p:sp>
        <p:sp>
          <p:nvSpPr>
            <p:cNvPr id="9" name="Rectangle 8">
              <a:extLst>
                <a:ext uri="{FF2B5EF4-FFF2-40B4-BE49-F238E27FC236}">
                  <a16:creationId xmlns:a16="http://schemas.microsoft.com/office/drawing/2014/main" id="{CB82F27B-5DDB-E76E-12F2-5967C5FC151B}"/>
                </a:ext>
              </a:extLst>
            </p:cNvPr>
            <p:cNvSpPr/>
            <p:nvPr/>
          </p:nvSpPr>
          <p:spPr>
            <a:xfrm rot="5400000">
              <a:off x="8476805" y="2613015"/>
              <a:ext cx="866096" cy="922438"/>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100000"/>
                </a:lnSpc>
                <a:spcBef>
                  <a:spcPts val="0"/>
                </a:spcBef>
              </a:pPr>
              <a:endParaRPr kumimoji="1" lang="en-GB" sz="800">
                <a:solidFill>
                  <a:schemeClr val="tx1"/>
                </a:solidFill>
              </a:endParaRPr>
            </a:p>
          </p:txBody>
        </p:sp>
        <p:grpSp>
          <p:nvGrpSpPr>
            <p:cNvPr id="10" name="Group 9">
              <a:extLst>
                <a:ext uri="{FF2B5EF4-FFF2-40B4-BE49-F238E27FC236}">
                  <a16:creationId xmlns:a16="http://schemas.microsoft.com/office/drawing/2014/main" id="{F33E6C1E-1B68-3116-3DAA-E217E69A449F}"/>
                </a:ext>
              </a:extLst>
            </p:cNvPr>
            <p:cNvGrpSpPr/>
            <p:nvPr/>
          </p:nvGrpSpPr>
          <p:grpSpPr>
            <a:xfrm rot="5400000">
              <a:off x="1910255" y="2430641"/>
              <a:ext cx="866097" cy="968572"/>
              <a:chOff x="1246052" y="5153577"/>
              <a:chExt cx="1013572" cy="671050"/>
            </a:xfrm>
          </p:grpSpPr>
          <p:sp>
            <p:nvSpPr>
              <p:cNvPr id="11" name="Rectangle 10">
                <a:extLst>
                  <a:ext uri="{FF2B5EF4-FFF2-40B4-BE49-F238E27FC236}">
                    <a16:creationId xmlns:a16="http://schemas.microsoft.com/office/drawing/2014/main" id="{5663A0BE-D23F-872E-AC7E-B59B9856F5AF}"/>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b" anchorCtr="0"/>
              <a:lstStyle/>
              <a:p>
                <a:pPr algn="ctr"/>
                <a:r>
                  <a:rPr kumimoji="1" lang="en-GB" sz="700">
                    <a:solidFill>
                      <a:schemeClr val="tx1"/>
                    </a:solidFill>
                  </a:rPr>
                  <a:t>NF</a:t>
                </a:r>
              </a:p>
            </p:txBody>
          </p:sp>
          <p:sp>
            <p:nvSpPr>
              <p:cNvPr id="12" name="Rectangle 11">
                <a:extLst>
                  <a:ext uri="{FF2B5EF4-FFF2-40B4-BE49-F238E27FC236}">
                    <a16:creationId xmlns:a16="http://schemas.microsoft.com/office/drawing/2014/main" id="{649349FE-DED9-AE2F-CF56-99F21847AB95}"/>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GB" sz="500" err="1">
                    <a:solidFill>
                      <a:schemeClr val="tx1"/>
                    </a:solidFill>
                  </a:rPr>
                  <a:t>MnF</a:t>
                </a:r>
                <a:endParaRPr kumimoji="1" lang="en-GB" sz="500">
                  <a:solidFill>
                    <a:schemeClr val="tx1"/>
                  </a:solidFill>
                </a:endParaRPr>
              </a:p>
            </p:txBody>
          </p:sp>
        </p:grpSp>
        <p:grpSp>
          <p:nvGrpSpPr>
            <p:cNvPr id="13" name="Group 12">
              <a:extLst>
                <a:ext uri="{FF2B5EF4-FFF2-40B4-BE49-F238E27FC236}">
                  <a16:creationId xmlns:a16="http://schemas.microsoft.com/office/drawing/2014/main" id="{E6613926-7C54-3165-3F45-58E638C4455B}"/>
                </a:ext>
              </a:extLst>
            </p:cNvPr>
            <p:cNvGrpSpPr/>
            <p:nvPr/>
          </p:nvGrpSpPr>
          <p:grpSpPr>
            <a:xfrm rot="5400000">
              <a:off x="1661775" y="2293876"/>
              <a:ext cx="866097" cy="968572"/>
              <a:chOff x="1246052" y="5153577"/>
              <a:chExt cx="1013572" cy="671050"/>
            </a:xfrm>
          </p:grpSpPr>
          <p:sp>
            <p:nvSpPr>
              <p:cNvPr id="14" name="Rectangle 13">
                <a:extLst>
                  <a:ext uri="{FF2B5EF4-FFF2-40B4-BE49-F238E27FC236}">
                    <a16:creationId xmlns:a16="http://schemas.microsoft.com/office/drawing/2014/main" id="{4AF1759F-36D5-17A8-E98D-AC814E72A1D8}"/>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b" anchorCtr="0"/>
              <a:lstStyle/>
              <a:p>
                <a:pPr algn="ctr"/>
                <a:r>
                  <a:rPr kumimoji="1" lang="en-GB" sz="700">
                    <a:solidFill>
                      <a:schemeClr val="tx1"/>
                    </a:solidFill>
                  </a:rPr>
                  <a:t>NF</a:t>
                </a:r>
              </a:p>
            </p:txBody>
          </p:sp>
          <p:sp>
            <p:nvSpPr>
              <p:cNvPr id="15" name="Rectangle 14">
                <a:extLst>
                  <a:ext uri="{FF2B5EF4-FFF2-40B4-BE49-F238E27FC236}">
                    <a16:creationId xmlns:a16="http://schemas.microsoft.com/office/drawing/2014/main" id="{57D7AC20-D926-B855-4EA4-8A9F4B028CC7}"/>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GB" sz="500" err="1">
                    <a:solidFill>
                      <a:schemeClr val="tx1"/>
                    </a:solidFill>
                  </a:rPr>
                  <a:t>MnF</a:t>
                </a:r>
                <a:endParaRPr kumimoji="1" lang="en-GB" sz="500">
                  <a:solidFill>
                    <a:schemeClr val="tx1"/>
                  </a:solidFill>
                </a:endParaRPr>
              </a:p>
            </p:txBody>
          </p:sp>
        </p:grpSp>
        <p:sp>
          <p:nvSpPr>
            <p:cNvPr id="16" name="Rectangle 15">
              <a:extLst>
                <a:ext uri="{FF2B5EF4-FFF2-40B4-BE49-F238E27FC236}">
                  <a16:creationId xmlns:a16="http://schemas.microsoft.com/office/drawing/2014/main" id="{1F014E41-3702-5F6F-B661-211E01E217F8}"/>
                </a:ext>
              </a:extLst>
            </p:cNvPr>
            <p:cNvSpPr/>
            <p:nvPr/>
          </p:nvSpPr>
          <p:spPr>
            <a:xfrm rot="5400000">
              <a:off x="8245418" y="2408346"/>
              <a:ext cx="980674" cy="922438"/>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100000"/>
                </a:lnSpc>
                <a:spcBef>
                  <a:spcPts val="0"/>
                </a:spcBef>
              </a:pPr>
              <a:r>
                <a:rPr lang="en-GB" sz="800" b="0" i="0" dirty="0">
                  <a:solidFill>
                    <a:schemeClr val="tx1"/>
                  </a:solidFill>
                  <a:effectLst/>
                  <a:latin typeface="Rakuten Sans" panose="020B0503020203020204" pitchFamily="34" charset="0"/>
                </a:rPr>
                <a:t>OAM</a:t>
              </a:r>
              <a:endParaRPr kumimoji="1" lang="en-GB" sz="800" dirty="0">
                <a:solidFill>
                  <a:schemeClr val="tx1"/>
                </a:solidFill>
              </a:endParaRPr>
            </a:p>
            <a:p>
              <a:pPr algn="ctr">
                <a:lnSpc>
                  <a:spcPct val="100000"/>
                </a:lnSpc>
                <a:spcBef>
                  <a:spcPts val="0"/>
                </a:spcBef>
              </a:pPr>
              <a:r>
                <a:rPr kumimoji="1" lang="en-GB" sz="800" dirty="0">
                  <a:solidFill>
                    <a:schemeClr val="tx1"/>
                  </a:solidFill>
                </a:rPr>
                <a:t>Application</a:t>
              </a:r>
            </a:p>
          </p:txBody>
        </p:sp>
        <p:cxnSp>
          <p:nvCxnSpPr>
            <p:cNvPr id="17" name="Straight Arrow Connector 16">
              <a:extLst>
                <a:ext uri="{FF2B5EF4-FFF2-40B4-BE49-F238E27FC236}">
                  <a16:creationId xmlns:a16="http://schemas.microsoft.com/office/drawing/2014/main" id="{7CBA586D-27A4-C797-8D06-5B2057AD692A}"/>
                </a:ext>
              </a:extLst>
            </p:cNvPr>
            <p:cNvCxnSpPr>
              <a:cxnSpLocks/>
              <a:endCxn id="16" idx="2"/>
            </p:cNvCxnSpPr>
            <p:nvPr/>
          </p:nvCxnSpPr>
          <p:spPr>
            <a:xfrm flipV="1">
              <a:off x="7541870" y="2869566"/>
              <a:ext cx="732666" cy="68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85A594BC-1DA4-EDDE-3911-9E769080C4AC}"/>
                </a:ext>
              </a:extLst>
            </p:cNvPr>
            <p:cNvSpPr/>
            <p:nvPr/>
          </p:nvSpPr>
          <p:spPr>
            <a:xfrm rot="5400000">
              <a:off x="1317699" y="2034746"/>
              <a:ext cx="856164" cy="122812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0"/>
            <a:lstStyle/>
            <a:p>
              <a:pPr algn="ctr"/>
              <a:r>
                <a:rPr kumimoji="1" lang="en-GB" sz="700" b="1">
                  <a:solidFill>
                    <a:schemeClr val="tx1"/>
                  </a:solidFill>
                </a:rPr>
                <a:t>NF</a:t>
              </a:r>
            </a:p>
          </p:txBody>
        </p:sp>
        <p:sp>
          <p:nvSpPr>
            <p:cNvPr id="19" name="Rectangle 18">
              <a:extLst>
                <a:ext uri="{FF2B5EF4-FFF2-40B4-BE49-F238E27FC236}">
                  <a16:creationId xmlns:a16="http://schemas.microsoft.com/office/drawing/2014/main" id="{F46F83BF-E90B-9C7A-2E23-ECDC6F6D34EE}"/>
                </a:ext>
              </a:extLst>
            </p:cNvPr>
            <p:cNvSpPr/>
            <p:nvPr/>
          </p:nvSpPr>
          <p:spPr>
            <a:xfrm rot="5400000">
              <a:off x="1789557" y="2417966"/>
              <a:ext cx="672152" cy="471616"/>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GB" sz="500" err="1">
                  <a:solidFill>
                    <a:schemeClr val="tx1"/>
                  </a:solidFill>
                </a:rPr>
                <a:t>MnF</a:t>
              </a:r>
              <a:endParaRPr kumimoji="1" lang="en-GB" sz="500">
                <a:solidFill>
                  <a:schemeClr val="tx1"/>
                </a:solidFill>
              </a:endParaRPr>
            </a:p>
          </p:txBody>
        </p:sp>
        <p:sp>
          <p:nvSpPr>
            <p:cNvPr id="20" name="TextBox 19">
              <a:extLst>
                <a:ext uri="{FF2B5EF4-FFF2-40B4-BE49-F238E27FC236}">
                  <a16:creationId xmlns:a16="http://schemas.microsoft.com/office/drawing/2014/main" id="{C0548E92-3993-2177-5E56-0319E7C09125}"/>
                </a:ext>
              </a:extLst>
            </p:cNvPr>
            <p:cNvSpPr txBox="1"/>
            <p:nvPr/>
          </p:nvSpPr>
          <p:spPr>
            <a:xfrm rot="5400000">
              <a:off x="8994173" y="1278328"/>
              <a:ext cx="378264" cy="385769"/>
            </a:xfrm>
            <a:prstGeom prst="rect">
              <a:avLst/>
            </a:prstGeom>
            <a:noFill/>
          </p:spPr>
          <p:txBody>
            <a:bodyPr vert="vert270" wrap="none" rtlCol="0">
              <a:spAutoFit/>
            </a:bodyPr>
            <a:lstStyle/>
            <a:p>
              <a:r>
                <a:rPr kumimoji="1" lang="en-GB" sz="900" b="1" err="1"/>
                <a:t>MnF</a:t>
              </a:r>
              <a:endParaRPr kumimoji="1" lang="en-GB" sz="900" b="1"/>
            </a:p>
          </p:txBody>
        </p:sp>
        <p:sp>
          <p:nvSpPr>
            <p:cNvPr id="24" name="TextBox 23">
              <a:extLst>
                <a:ext uri="{FF2B5EF4-FFF2-40B4-BE49-F238E27FC236}">
                  <a16:creationId xmlns:a16="http://schemas.microsoft.com/office/drawing/2014/main" id="{576EE818-618F-47BA-7E4C-E57EFC52BDF5}"/>
                </a:ext>
              </a:extLst>
            </p:cNvPr>
            <p:cNvSpPr txBox="1"/>
            <p:nvPr/>
          </p:nvSpPr>
          <p:spPr>
            <a:xfrm rot="5400000">
              <a:off x="2435912" y="3538991"/>
              <a:ext cx="2557788" cy="1344346"/>
            </a:xfrm>
            <a:prstGeom prst="rect">
              <a:avLst/>
            </a:prstGeom>
            <a:noFill/>
          </p:spPr>
          <p:txBody>
            <a:bodyPr vert="vert270" wrap="square" rtlCol="0">
              <a:spAutoFit/>
            </a:bodyPr>
            <a:lstStyle/>
            <a:p>
              <a:pPr>
                <a:spcBef>
                  <a:spcPts val="0"/>
                </a:spcBef>
                <a:spcAft>
                  <a:spcPts val="600"/>
                </a:spcAft>
              </a:pPr>
              <a:r>
                <a:rPr kumimoji="1" lang="en-GB" sz="1000" b="1" dirty="0"/>
                <a:t>Publishing: e.g.</a:t>
              </a:r>
              <a:endParaRPr kumimoji="1" lang="en-GB" sz="700" b="1" dirty="0"/>
            </a:p>
            <a:p>
              <a:pPr>
                <a:spcBef>
                  <a:spcPts val="0"/>
                </a:spcBef>
                <a:spcAft>
                  <a:spcPts val="600"/>
                </a:spcAft>
              </a:pPr>
              <a:r>
                <a:rPr kumimoji="1" lang="en-GB" sz="1000" dirty="0"/>
                <a:t>WebSocket send</a:t>
              </a:r>
            </a:p>
            <a:p>
              <a:pPr>
                <a:spcBef>
                  <a:spcPts val="0"/>
                </a:spcBef>
                <a:spcAft>
                  <a:spcPts val="600"/>
                </a:spcAft>
              </a:pPr>
              <a:r>
                <a:rPr kumimoji="1" lang="en-GB" sz="1000" dirty="0"/>
                <a:t>Kafka send</a:t>
              </a:r>
            </a:p>
            <a:p>
              <a:pPr>
                <a:spcBef>
                  <a:spcPts val="0"/>
                </a:spcBef>
                <a:spcAft>
                  <a:spcPts val="600"/>
                </a:spcAft>
              </a:pPr>
              <a:r>
                <a:rPr lang="en-GB" sz="1000" dirty="0">
                  <a:effectLst/>
                </a:rPr>
                <a:t>Redis Pub</a:t>
              </a:r>
            </a:p>
            <a:p>
              <a:pPr>
                <a:spcBef>
                  <a:spcPts val="0"/>
                </a:spcBef>
                <a:spcAft>
                  <a:spcPts val="600"/>
                </a:spcAft>
              </a:pPr>
              <a:r>
                <a:rPr lang="en-GB" sz="1000" dirty="0">
                  <a:effectLst/>
                </a:rPr>
                <a:t>RabbitMQ Pub</a:t>
              </a:r>
              <a:endParaRPr kumimoji="1" lang="en-GB" sz="1000" dirty="0"/>
            </a:p>
            <a:p>
              <a:pPr>
                <a:spcBef>
                  <a:spcPts val="0"/>
                </a:spcBef>
                <a:spcAft>
                  <a:spcPts val="600"/>
                </a:spcAft>
              </a:pPr>
              <a:endParaRPr kumimoji="1" lang="en-GB" sz="1000" dirty="0"/>
            </a:p>
            <a:p>
              <a:pPr>
                <a:spcBef>
                  <a:spcPts val="0"/>
                </a:spcBef>
                <a:spcAft>
                  <a:spcPts val="600"/>
                </a:spcAft>
              </a:pPr>
              <a:endParaRPr kumimoji="1" lang="en-GB" sz="1000" dirty="0"/>
            </a:p>
            <a:p>
              <a:pPr>
                <a:spcBef>
                  <a:spcPts val="0"/>
                </a:spcBef>
                <a:spcAft>
                  <a:spcPts val="600"/>
                </a:spcAft>
              </a:pPr>
              <a:endParaRPr kumimoji="1" lang="en-GB" sz="1000" dirty="0"/>
            </a:p>
            <a:p>
              <a:pPr>
                <a:spcBef>
                  <a:spcPts val="0"/>
                </a:spcBef>
                <a:spcAft>
                  <a:spcPts val="600"/>
                </a:spcAft>
              </a:pPr>
              <a:endParaRPr kumimoji="1" lang="en-GB" sz="1000" dirty="0"/>
            </a:p>
          </p:txBody>
        </p:sp>
        <p:sp>
          <p:nvSpPr>
            <p:cNvPr id="25" name="Rectangle 24">
              <a:extLst>
                <a:ext uri="{FF2B5EF4-FFF2-40B4-BE49-F238E27FC236}">
                  <a16:creationId xmlns:a16="http://schemas.microsoft.com/office/drawing/2014/main" id="{E9481C48-49D8-52D2-57C8-43BAE35DC27C}"/>
                </a:ext>
              </a:extLst>
            </p:cNvPr>
            <p:cNvSpPr/>
            <p:nvPr/>
          </p:nvSpPr>
          <p:spPr>
            <a:xfrm rot="5400000">
              <a:off x="5563600" y="171381"/>
              <a:ext cx="3091830" cy="5301939"/>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26" name="Rectangle 25">
              <a:extLst>
                <a:ext uri="{FF2B5EF4-FFF2-40B4-BE49-F238E27FC236}">
                  <a16:creationId xmlns:a16="http://schemas.microsoft.com/office/drawing/2014/main" id="{9236A7EC-342B-36AD-7651-3A994D6E0B73}"/>
                </a:ext>
              </a:extLst>
            </p:cNvPr>
            <p:cNvSpPr/>
            <p:nvPr/>
          </p:nvSpPr>
          <p:spPr>
            <a:xfrm rot="5400000">
              <a:off x="717593" y="3722064"/>
              <a:ext cx="156746" cy="14907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a:p>
          </p:txBody>
        </p:sp>
        <p:sp>
          <p:nvSpPr>
            <p:cNvPr id="27" name="TextBox 26">
              <a:extLst>
                <a:ext uri="{FF2B5EF4-FFF2-40B4-BE49-F238E27FC236}">
                  <a16:creationId xmlns:a16="http://schemas.microsoft.com/office/drawing/2014/main" id="{766C1E87-A2C5-8E6D-C9E4-ADD1ABD68950}"/>
                </a:ext>
              </a:extLst>
            </p:cNvPr>
            <p:cNvSpPr txBox="1"/>
            <p:nvPr/>
          </p:nvSpPr>
          <p:spPr>
            <a:xfrm rot="5400000">
              <a:off x="1568954" y="2969297"/>
              <a:ext cx="360252" cy="1691682"/>
            </a:xfrm>
            <a:prstGeom prst="rect">
              <a:avLst/>
            </a:prstGeom>
            <a:noFill/>
          </p:spPr>
          <p:txBody>
            <a:bodyPr vert="vert270" wrap="none" rtlCol="0">
              <a:spAutoFit/>
            </a:bodyPr>
            <a:lstStyle/>
            <a:p>
              <a:r>
                <a:rPr kumimoji="1" lang="en-GB" sz="800"/>
                <a:t>Container workload instances</a:t>
              </a:r>
            </a:p>
          </p:txBody>
        </p:sp>
        <p:sp>
          <p:nvSpPr>
            <p:cNvPr id="28" name="Arrow: Right 27">
              <a:extLst>
                <a:ext uri="{FF2B5EF4-FFF2-40B4-BE49-F238E27FC236}">
                  <a16:creationId xmlns:a16="http://schemas.microsoft.com/office/drawing/2014/main" id="{2A150560-4D06-DDF9-5AEB-37A67D383166}"/>
                </a:ext>
              </a:extLst>
            </p:cNvPr>
            <p:cNvSpPr/>
            <p:nvPr/>
          </p:nvSpPr>
          <p:spPr>
            <a:xfrm>
              <a:off x="2355972" y="2559174"/>
              <a:ext cx="2393779" cy="123309"/>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29" name="Rectangle 28">
              <a:extLst>
                <a:ext uri="{FF2B5EF4-FFF2-40B4-BE49-F238E27FC236}">
                  <a16:creationId xmlns:a16="http://schemas.microsoft.com/office/drawing/2014/main" id="{3F406539-524C-F28C-5808-5A864EFDA435}"/>
                </a:ext>
              </a:extLst>
            </p:cNvPr>
            <p:cNvSpPr/>
            <p:nvPr/>
          </p:nvSpPr>
          <p:spPr>
            <a:xfrm rot="5400000">
              <a:off x="4991653" y="2048541"/>
              <a:ext cx="1725552" cy="110600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dirty="0">
                  <a:solidFill>
                    <a:schemeClr val="bg1"/>
                  </a:solidFill>
                </a:rPr>
                <a:t>messaging server</a:t>
              </a:r>
            </a:p>
          </p:txBody>
        </p:sp>
        <p:sp>
          <p:nvSpPr>
            <p:cNvPr id="30" name="TextBox 29">
              <a:extLst>
                <a:ext uri="{FF2B5EF4-FFF2-40B4-BE49-F238E27FC236}">
                  <a16:creationId xmlns:a16="http://schemas.microsoft.com/office/drawing/2014/main" id="{595C52E3-DA20-FD11-A49B-CFFB79543986}"/>
                </a:ext>
              </a:extLst>
            </p:cNvPr>
            <p:cNvSpPr txBox="1"/>
            <p:nvPr/>
          </p:nvSpPr>
          <p:spPr>
            <a:xfrm rot="5400000">
              <a:off x="7764066" y="2491267"/>
              <a:ext cx="306214" cy="563242"/>
            </a:xfrm>
            <a:prstGeom prst="rect">
              <a:avLst/>
            </a:prstGeom>
            <a:noFill/>
          </p:spPr>
          <p:txBody>
            <a:bodyPr vert="vert270" wrap="square" rtlCol="0">
              <a:spAutoFit/>
            </a:bodyPr>
            <a:lstStyle/>
            <a:p>
              <a:r>
                <a:rPr kumimoji="1" lang="en-GB" sz="500"/>
                <a:t>subscribe</a:t>
              </a:r>
            </a:p>
          </p:txBody>
        </p:sp>
        <p:sp>
          <p:nvSpPr>
            <p:cNvPr id="31" name="Rectangle 30">
              <a:extLst>
                <a:ext uri="{FF2B5EF4-FFF2-40B4-BE49-F238E27FC236}">
                  <a16:creationId xmlns:a16="http://schemas.microsoft.com/office/drawing/2014/main" id="{DAD6AA00-3485-4BB4-D26B-6D45B8D600F5}"/>
                </a:ext>
              </a:extLst>
            </p:cNvPr>
            <p:cNvSpPr/>
            <p:nvPr/>
          </p:nvSpPr>
          <p:spPr>
            <a:xfrm rot="5400000">
              <a:off x="3806345" y="2661709"/>
              <a:ext cx="2243500" cy="387235"/>
            </a:xfrm>
            <a:prstGeom prst="rect">
              <a:avLst/>
            </a:prstGeom>
            <a:solidFill>
              <a:schemeClr val="accent3">
                <a:lumMod val="75000"/>
                <a:alpha val="5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dirty="0">
                  <a:solidFill>
                    <a:schemeClr val="tx1"/>
                  </a:solidFill>
                </a:rPr>
                <a:t>LB</a:t>
              </a:r>
            </a:p>
          </p:txBody>
        </p:sp>
        <p:sp>
          <p:nvSpPr>
            <p:cNvPr id="32" name="Rectangle 31">
              <a:extLst>
                <a:ext uri="{FF2B5EF4-FFF2-40B4-BE49-F238E27FC236}">
                  <a16:creationId xmlns:a16="http://schemas.microsoft.com/office/drawing/2014/main" id="{2F7009AC-6A50-CF3F-7603-1BA0DB534ED9}"/>
                </a:ext>
              </a:extLst>
            </p:cNvPr>
            <p:cNvSpPr/>
            <p:nvPr/>
          </p:nvSpPr>
          <p:spPr>
            <a:xfrm rot="5400000">
              <a:off x="4748882" y="1412549"/>
              <a:ext cx="2784660" cy="28013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endParaRPr kumimoji="1" lang="en-GB" sz="800">
                <a:solidFill>
                  <a:schemeClr val="bg1"/>
                </a:solidFill>
              </a:endParaRPr>
            </a:p>
          </p:txBody>
        </p:sp>
        <p:sp>
          <p:nvSpPr>
            <p:cNvPr id="33" name="TextBox 32">
              <a:extLst>
                <a:ext uri="{FF2B5EF4-FFF2-40B4-BE49-F238E27FC236}">
                  <a16:creationId xmlns:a16="http://schemas.microsoft.com/office/drawing/2014/main" id="{CEEF3B59-E0FF-751E-3EFA-68B4D7508AC9}"/>
                </a:ext>
              </a:extLst>
            </p:cNvPr>
            <p:cNvSpPr txBox="1"/>
            <p:nvPr/>
          </p:nvSpPr>
          <p:spPr>
            <a:xfrm rot="5400000">
              <a:off x="5934016" y="901157"/>
              <a:ext cx="378264" cy="1428999"/>
            </a:xfrm>
            <a:prstGeom prst="rect">
              <a:avLst/>
            </a:prstGeom>
            <a:noFill/>
          </p:spPr>
          <p:txBody>
            <a:bodyPr vert="vert270" wrap="none" rtlCol="0">
              <a:spAutoFit/>
            </a:bodyPr>
            <a:lstStyle/>
            <a:p>
              <a:r>
                <a:rPr kumimoji="1" lang="en-GB" sz="900"/>
                <a:t>Messaging framework</a:t>
              </a:r>
            </a:p>
          </p:txBody>
        </p:sp>
        <p:sp>
          <p:nvSpPr>
            <p:cNvPr id="34" name="Arrow: Right 33">
              <a:extLst>
                <a:ext uri="{FF2B5EF4-FFF2-40B4-BE49-F238E27FC236}">
                  <a16:creationId xmlns:a16="http://schemas.microsoft.com/office/drawing/2014/main" id="{3CA180D4-273E-C46B-0FB4-B643AC7187BA}"/>
                </a:ext>
              </a:extLst>
            </p:cNvPr>
            <p:cNvSpPr/>
            <p:nvPr/>
          </p:nvSpPr>
          <p:spPr>
            <a:xfrm>
              <a:off x="2583588" y="2755525"/>
              <a:ext cx="2166164" cy="123310"/>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35" name="Arrow: Right 34">
              <a:extLst>
                <a:ext uri="{FF2B5EF4-FFF2-40B4-BE49-F238E27FC236}">
                  <a16:creationId xmlns:a16="http://schemas.microsoft.com/office/drawing/2014/main" id="{3AF58BD5-1302-182B-55E4-8500A1EB1503}"/>
                </a:ext>
              </a:extLst>
            </p:cNvPr>
            <p:cNvSpPr/>
            <p:nvPr/>
          </p:nvSpPr>
          <p:spPr>
            <a:xfrm>
              <a:off x="2833664" y="2941608"/>
              <a:ext cx="1916087" cy="123310"/>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cxnSp>
          <p:nvCxnSpPr>
            <p:cNvPr id="39" name="Connector: Elbow 38">
              <a:extLst>
                <a:ext uri="{FF2B5EF4-FFF2-40B4-BE49-F238E27FC236}">
                  <a16:creationId xmlns:a16="http://schemas.microsoft.com/office/drawing/2014/main" id="{78851944-4D28-75AD-51F8-6407E4AAC60A}"/>
                </a:ext>
              </a:extLst>
            </p:cNvPr>
            <p:cNvCxnSpPr>
              <a:endCxn id="19" idx="1"/>
            </p:cNvCxnSpPr>
            <p:nvPr/>
          </p:nvCxnSpPr>
          <p:spPr>
            <a:xfrm rot="10800000" flipV="1">
              <a:off x="2125633" y="1777622"/>
              <a:ext cx="2332912" cy="540075"/>
            </a:xfrm>
            <a:prstGeom prst="bentConnector2">
              <a:avLst/>
            </a:prstGeom>
            <a:ln w="158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0" name="Text Box 2">
              <a:extLst>
                <a:ext uri="{FF2B5EF4-FFF2-40B4-BE49-F238E27FC236}">
                  <a16:creationId xmlns:a16="http://schemas.microsoft.com/office/drawing/2014/main" id="{67D3CE28-4502-AF2C-AD10-ADE25876D722}"/>
                </a:ext>
              </a:extLst>
            </p:cNvPr>
            <p:cNvSpPr txBox="1">
              <a:spLocks noChangeArrowheads="1"/>
            </p:cNvSpPr>
            <p:nvPr/>
          </p:nvSpPr>
          <p:spPr bwMode="auto">
            <a:xfrm>
              <a:off x="1042753" y="4963254"/>
              <a:ext cx="984250" cy="349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MnS producer</a:t>
              </a:r>
              <a:endParaRPr kumimoji="0" lang="en-US" altLang="en-US" sz="1600" b="0" i="0" u="none" strike="noStrike" cap="none" normalizeH="0" baseline="0">
                <a:ln>
                  <a:noFill/>
                </a:ln>
                <a:solidFill>
                  <a:schemeClr val="tx1"/>
                </a:solidFill>
                <a:effectLst/>
                <a:latin typeface="Arial" panose="020B0604020202020204" pitchFamily="34" charset="0"/>
              </a:endParaRPr>
            </a:p>
          </p:txBody>
        </p:sp>
        <p:sp>
          <p:nvSpPr>
            <p:cNvPr id="41" name="Straight Arrow Connector 40">
              <a:extLst>
                <a:ext uri="{FF2B5EF4-FFF2-40B4-BE49-F238E27FC236}">
                  <a16:creationId xmlns:a16="http://schemas.microsoft.com/office/drawing/2014/main" id="{1459C8B3-8F2E-B447-561B-110EA3D13FAC}"/>
                </a:ext>
              </a:extLst>
            </p:cNvPr>
            <p:cNvSpPr>
              <a:spLocks noChangeShapeType="1"/>
            </p:cNvSpPr>
            <p:nvPr/>
          </p:nvSpPr>
          <p:spPr bwMode="auto">
            <a:xfrm>
              <a:off x="2065103" y="5849079"/>
              <a:ext cx="2243138" cy="0"/>
            </a:xfrm>
            <a:prstGeom prst="straightConnector1">
              <a:avLst/>
            </a:prstGeom>
            <a:noFill/>
            <a:ln w="6350">
              <a:solidFill>
                <a:srgbClr val="0D0D0D"/>
              </a:solidFill>
              <a:miter lim="800000"/>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600"/>
            </a:p>
          </p:txBody>
        </p:sp>
        <p:sp>
          <p:nvSpPr>
            <p:cNvPr id="42" name="Rectangle 1">
              <a:extLst>
                <a:ext uri="{FF2B5EF4-FFF2-40B4-BE49-F238E27FC236}">
                  <a16:creationId xmlns:a16="http://schemas.microsoft.com/office/drawing/2014/main" id="{A380C2E6-8FDF-60CE-F79D-661F8CBD4011}"/>
                </a:ext>
              </a:extLst>
            </p:cNvPr>
            <p:cNvSpPr>
              <a:spLocks noChangeArrowheads="1"/>
            </p:cNvSpPr>
            <p:nvPr/>
          </p:nvSpPr>
          <p:spPr bwMode="auto">
            <a:xfrm>
              <a:off x="985603" y="4899754"/>
              <a:ext cx="1079500" cy="152400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en-GB" sz="1600"/>
            </a:p>
          </p:txBody>
        </p:sp>
        <p:sp>
          <p:nvSpPr>
            <p:cNvPr id="43" name="Rectangle 7">
              <a:extLst>
                <a:ext uri="{FF2B5EF4-FFF2-40B4-BE49-F238E27FC236}">
                  <a16:creationId xmlns:a16="http://schemas.microsoft.com/office/drawing/2014/main" id="{4FFAE07F-999B-7619-9620-29321CBD493F}"/>
                </a:ext>
              </a:extLst>
            </p:cNvPr>
            <p:cNvSpPr>
              <a:spLocks noChangeArrowheads="1"/>
            </p:cNvSpPr>
            <p:nvPr/>
          </p:nvSpPr>
          <p:spPr bwMode="auto">
            <a:xfrm>
              <a:off x="4308241" y="4899754"/>
              <a:ext cx="1079500" cy="152400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en-GB" sz="1600"/>
            </a:p>
          </p:txBody>
        </p:sp>
        <p:sp>
          <p:nvSpPr>
            <p:cNvPr id="44" name="Text Box 6">
              <a:extLst>
                <a:ext uri="{FF2B5EF4-FFF2-40B4-BE49-F238E27FC236}">
                  <a16:creationId xmlns:a16="http://schemas.microsoft.com/office/drawing/2014/main" id="{319CD99A-639F-215F-9C21-E7AAF9BFBA75}"/>
                </a:ext>
              </a:extLst>
            </p:cNvPr>
            <p:cNvSpPr txBox="1">
              <a:spLocks noChangeArrowheads="1"/>
            </p:cNvSpPr>
            <p:nvPr/>
          </p:nvSpPr>
          <p:spPr bwMode="auto">
            <a:xfrm>
              <a:off x="4366978" y="4963254"/>
              <a:ext cx="984250" cy="349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MnS consumer</a:t>
              </a:r>
              <a:endParaRPr kumimoji="0" lang="en-US" altLang="en-US" sz="1600" b="0" i="0" u="none" strike="noStrike" cap="none" normalizeH="0" baseline="0">
                <a:ln>
                  <a:noFill/>
                </a:ln>
                <a:solidFill>
                  <a:schemeClr val="tx1"/>
                </a:solidFill>
                <a:effectLst/>
                <a:latin typeface="Arial" panose="020B0604020202020204" pitchFamily="34" charset="0"/>
              </a:endParaRPr>
            </a:p>
          </p:txBody>
        </p:sp>
        <p:sp>
          <p:nvSpPr>
            <p:cNvPr id="45" name="Text Box 4">
              <a:extLst>
                <a:ext uri="{FF2B5EF4-FFF2-40B4-BE49-F238E27FC236}">
                  <a16:creationId xmlns:a16="http://schemas.microsoft.com/office/drawing/2014/main" id="{D1FDFA06-0D44-1E6B-E03B-C12DA8318626}"/>
                </a:ext>
              </a:extLst>
            </p:cNvPr>
            <p:cNvSpPr txBox="1">
              <a:spLocks noChangeArrowheads="1"/>
            </p:cNvSpPr>
            <p:nvPr/>
          </p:nvSpPr>
          <p:spPr bwMode="auto">
            <a:xfrm>
              <a:off x="2684442" y="5183989"/>
              <a:ext cx="278765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900" dirty="0">
                  <a:solidFill>
                    <a:schemeClr val="tx1"/>
                  </a:solidFill>
                  <a:latin typeface="Times New Roman" panose="02020603050405020304" pitchFamily="18" charset="0"/>
                  <a:ea typeface="SimSun" panose="02010600030101010101" pitchFamily="2" charset="-122"/>
                  <a:cs typeface="Times New Roman" panose="02020603050405020304" pitchFamily="18" charset="0"/>
                </a:rPr>
                <a:t>Publishing</a:t>
              </a:r>
              <a:endParaRPr kumimoji="0" lang="en-US" altLang="zh-CN" sz="7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600" b="0" i="0" u="none" strike="noStrike" cap="none" normalizeH="0" baseline="0" dirty="0">
                <a:ln>
                  <a:noFill/>
                </a:ln>
                <a:solidFill>
                  <a:schemeClr val="tx1"/>
                </a:solidFill>
                <a:effectLst/>
                <a:latin typeface="Arial" panose="020B0604020202020204" pitchFamily="34" charset="0"/>
              </a:endParaRPr>
            </a:p>
          </p:txBody>
        </p:sp>
        <p:sp>
          <p:nvSpPr>
            <p:cNvPr id="46" name="AutoShape 5">
              <a:extLst>
                <a:ext uri="{FF2B5EF4-FFF2-40B4-BE49-F238E27FC236}">
                  <a16:creationId xmlns:a16="http://schemas.microsoft.com/office/drawing/2014/main" id="{97F2E907-0EE5-F62A-D254-3C1D2F5E2E97}"/>
                </a:ext>
              </a:extLst>
            </p:cNvPr>
            <p:cNvSpPr>
              <a:spLocks noChangeShapeType="1"/>
            </p:cNvSpPr>
            <p:nvPr/>
          </p:nvSpPr>
          <p:spPr bwMode="auto">
            <a:xfrm>
              <a:off x="2065103" y="5471254"/>
              <a:ext cx="2243138" cy="0"/>
            </a:xfrm>
            <a:prstGeom prst="straightConnector1">
              <a:avLst/>
            </a:prstGeom>
            <a:noFill/>
            <a:ln w="6350">
              <a:solidFill>
                <a:srgbClr val="0D0D0D"/>
              </a:solidFill>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600"/>
            </a:p>
          </p:txBody>
        </p:sp>
        <p:sp>
          <p:nvSpPr>
            <p:cNvPr id="47" name="Text Box 3">
              <a:extLst>
                <a:ext uri="{FF2B5EF4-FFF2-40B4-BE49-F238E27FC236}">
                  <a16:creationId xmlns:a16="http://schemas.microsoft.com/office/drawing/2014/main" id="{03434D23-F957-2E55-C247-454D089F67E7}"/>
                </a:ext>
              </a:extLst>
            </p:cNvPr>
            <p:cNvSpPr txBox="1">
              <a:spLocks noChangeArrowheads="1"/>
            </p:cNvSpPr>
            <p:nvPr/>
          </p:nvSpPr>
          <p:spPr bwMode="auto">
            <a:xfrm>
              <a:off x="2248891" y="5898944"/>
              <a:ext cx="240665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Messaging session establishment</a:t>
              </a:r>
              <a:endParaRPr kumimoji="0" lang="en-US" altLang="zh-CN" sz="1600" b="0" i="0" u="none" strike="noStrike" cap="none" normalizeH="0" baseline="0">
                <a:ln>
                  <a:noFill/>
                </a:ln>
                <a:solidFill>
                  <a:schemeClr val="tx1"/>
                </a:solidFill>
                <a:effectLst/>
                <a:latin typeface="Arial" panose="020B0604020202020204" pitchFamily="34" charset="0"/>
              </a:endParaRPr>
            </a:p>
          </p:txBody>
        </p:sp>
        <p:sp>
          <p:nvSpPr>
            <p:cNvPr id="48" name="TextBox 47">
              <a:extLst>
                <a:ext uri="{FF2B5EF4-FFF2-40B4-BE49-F238E27FC236}">
                  <a16:creationId xmlns:a16="http://schemas.microsoft.com/office/drawing/2014/main" id="{7B76E814-039B-7E9E-F830-AC4C294ABC04}"/>
                </a:ext>
              </a:extLst>
            </p:cNvPr>
            <p:cNvSpPr txBox="1"/>
            <p:nvPr/>
          </p:nvSpPr>
          <p:spPr>
            <a:xfrm>
              <a:off x="2431462" y="4664877"/>
              <a:ext cx="1645900" cy="324227"/>
            </a:xfrm>
            <a:prstGeom prst="rect">
              <a:avLst/>
            </a:prstGeom>
            <a:noFill/>
          </p:spPr>
          <p:txBody>
            <a:bodyPr wrap="none" rtlCol="0">
              <a:spAutoFit/>
            </a:bodyPr>
            <a:lstStyle/>
            <a:p>
              <a:r>
                <a:rPr kumimoji="1" lang="en-GB" sz="1200" b="1"/>
                <a:t>SBI Service view</a:t>
              </a:r>
            </a:p>
          </p:txBody>
        </p:sp>
        <p:sp>
          <p:nvSpPr>
            <p:cNvPr id="49" name="Rectangle 48">
              <a:extLst>
                <a:ext uri="{FF2B5EF4-FFF2-40B4-BE49-F238E27FC236}">
                  <a16:creationId xmlns:a16="http://schemas.microsoft.com/office/drawing/2014/main" id="{411932D4-B55B-2147-A6DA-D47A047DD907}"/>
                </a:ext>
              </a:extLst>
            </p:cNvPr>
            <p:cNvSpPr/>
            <p:nvPr/>
          </p:nvSpPr>
          <p:spPr>
            <a:xfrm>
              <a:off x="5757011" y="4570897"/>
              <a:ext cx="8011614" cy="1909916"/>
            </a:xfrm>
            <a:prstGeom prst="rect">
              <a:avLst/>
            </a:prstGeom>
            <a:ln>
              <a:solidFill>
                <a:srgbClr val="C00000"/>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sz="1600"/>
            </a:p>
          </p:txBody>
        </p:sp>
        <p:sp>
          <p:nvSpPr>
            <p:cNvPr id="50" name="TextBox 49">
              <a:extLst>
                <a:ext uri="{FF2B5EF4-FFF2-40B4-BE49-F238E27FC236}">
                  <a16:creationId xmlns:a16="http://schemas.microsoft.com/office/drawing/2014/main" id="{ED8C4F3B-3B85-4661-83EE-2CB772998317}"/>
                </a:ext>
              </a:extLst>
            </p:cNvPr>
            <p:cNvSpPr txBox="1"/>
            <p:nvPr/>
          </p:nvSpPr>
          <p:spPr>
            <a:xfrm>
              <a:off x="5830283" y="4612244"/>
              <a:ext cx="7828655" cy="2449712"/>
            </a:xfrm>
            <a:prstGeom prst="rect">
              <a:avLst/>
            </a:prstGeom>
            <a:noFill/>
          </p:spPr>
          <p:txBody>
            <a:bodyPr wrap="square">
              <a:spAutoFit/>
            </a:bodyPr>
            <a:lstStyle/>
            <a:p>
              <a:pPr marL="171450" lvl="0" indent="-171450">
                <a:spcBef>
                  <a:spcPts val="0"/>
                </a:spcBef>
                <a:spcAft>
                  <a:spcPts val="600"/>
                </a:spcAft>
                <a:buFont typeface="Arial" panose="020B0604020202020204" pitchFamily="34" charset="0"/>
                <a:buChar char="•"/>
              </a:pPr>
              <a:r>
                <a:rPr lang="en-GB" sz="1050" dirty="0"/>
                <a:t>The SBI solution can be made technology agnostic, </a:t>
              </a:r>
              <a:r>
                <a:rPr lang="en-GB" sz="1050" b="1" dirty="0"/>
                <a:t>supporting all types of message bus implementations (e.g. Kafka, RabbitMQ)</a:t>
              </a:r>
            </a:p>
            <a:p>
              <a:pPr marL="171450" lvl="0" indent="-171450">
                <a:spcBef>
                  <a:spcPts val="0"/>
                </a:spcBef>
                <a:spcAft>
                  <a:spcPts val="600"/>
                </a:spcAft>
                <a:buFont typeface="Arial" panose="020B0604020202020204" pitchFamily="34" charset="0"/>
                <a:buChar char="•"/>
              </a:pPr>
              <a:r>
                <a:rPr lang="en-GB" sz="1050" b="1" dirty="0"/>
                <a:t>Pub-sub/message bus-based communication is a design pattern </a:t>
              </a:r>
              <a:r>
                <a:rPr lang="en-GB" sz="1050" dirty="0"/>
                <a:t>rather than a specific transport technology. </a:t>
              </a:r>
            </a:p>
            <a:p>
              <a:pPr marL="171450" lvl="0" indent="-171450">
                <a:spcBef>
                  <a:spcPts val="0"/>
                </a:spcBef>
                <a:spcAft>
                  <a:spcPts val="600"/>
                </a:spcAft>
                <a:buFont typeface="Arial" panose="020B0604020202020204" pitchFamily="34" charset="0"/>
                <a:buChar char="•"/>
              </a:pPr>
              <a:r>
                <a:rPr lang="en-GB" sz="1050" b="1" dirty="0"/>
                <a:t>WebSocket can also implement the pub-sub/message bus-based pattern </a:t>
              </a:r>
              <a:r>
                <a:rPr lang="en-GB" sz="1050" dirty="0"/>
                <a:t>with load balancer, data aggregator and distributor shown above, e.g. Socket.IO.</a:t>
              </a:r>
            </a:p>
            <a:p>
              <a:pPr marL="171450" lvl="0" indent="-171450">
                <a:spcBef>
                  <a:spcPts val="0"/>
                </a:spcBef>
                <a:spcAft>
                  <a:spcPts val="600"/>
                </a:spcAft>
                <a:buFont typeface="Arial" panose="020B0604020202020204" pitchFamily="34" charset="0"/>
                <a:buChar char="•"/>
              </a:pPr>
              <a:r>
                <a:rPr lang="en-GB" sz="1050" b="1" dirty="0"/>
                <a:t>The solution also support WebSocket based communication without any change at the NF side </a:t>
              </a:r>
              <a:r>
                <a:rPr lang="en-GB" sz="1050" dirty="0"/>
                <a:t>(message broking is handled at the management system side).</a:t>
              </a:r>
            </a:p>
            <a:p>
              <a:pPr marL="171450" lvl="0" indent="-171450">
                <a:spcBef>
                  <a:spcPts val="0"/>
                </a:spcBef>
                <a:spcAft>
                  <a:spcPts val="600"/>
                </a:spcAft>
                <a:buFont typeface="Arial" panose="020B0604020202020204" pitchFamily="34" charset="0"/>
                <a:buChar char="•"/>
              </a:pPr>
              <a:endParaRPr lang="en-GB" sz="1050" dirty="0"/>
            </a:p>
            <a:p>
              <a:pPr marL="171450" lvl="0" indent="-171450">
                <a:spcBef>
                  <a:spcPts val="0"/>
                </a:spcBef>
                <a:spcAft>
                  <a:spcPts val="600"/>
                </a:spcAft>
                <a:buFont typeface="Arial" panose="020B0604020202020204" pitchFamily="34" charset="0"/>
                <a:buChar char="•"/>
              </a:pPr>
              <a:endParaRPr lang="en-GB" sz="1050" dirty="0"/>
            </a:p>
          </p:txBody>
        </p:sp>
        <p:cxnSp>
          <p:nvCxnSpPr>
            <p:cNvPr id="51" name="Straight Connector 50">
              <a:extLst>
                <a:ext uri="{FF2B5EF4-FFF2-40B4-BE49-F238E27FC236}">
                  <a16:creationId xmlns:a16="http://schemas.microsoft.com/office/drawing/2014/main" id="{65390921-E89E-BAB1-0810-8D2DEF5BF2AF}"/>
                </a:ext>
              </a:extLst>
            </p:cNvPr>
            <p:cNvCxnSpPr>
              <a:cxnSpLocks/>
            </p:cNvCxnSpPr>
            <p:nvPr/>
          </p:nvCxnSpPr>
          <p:spPr>
            <a:xfrm flipV="1">
              <a:off x="341153" y="4570898"/>
              <a:ext cx="5681357" cy="374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D3AD9754-B3E5-2FDC-D808-00F618739D74}"/>
                </a:ext>
              </a:extLst>
            </p:cNvPr>
            <p:cNvSpPr/>
            <p:nvPr/>
          </p:nvSpPr>
          <p:spPr>
            <a:xfrm rot="5400000">
              <a:off x="6132825" y="2651469"/>
              <a:ext cx="2243500" cy="387235"/>
            </a:xfrm>
            <a:prstGeom prst="rect">
              <a:avLst/>
            </a:prstGeom>
            <a:solidFill>
              <a:srgbClr val="7030A0">
                <a:alpha val="22000"/>
              </a:srgb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dirty="0" err="1">
                  <a:solidFill>
                    <a:schemeClr val="tx1"/>
                  </a:solidFill>
                </a:rPr>
                <a:t>Aggr</a:t>
              </a:r>
              <a:r>
                <a:rPr kumimoji="1" lang="en-GB" sz="800" dirty="0">
                  <a:solidFill>
                    <a:schemeClr val="tx1"/>
                  </a:solidFill>
                </a:rPr>
                <a:t>. </a:t>
              </a:r>
            </a:p>
            <a:p>
              <a:pPr algn="ctr">
                <a:spcBef>
                  <a:spcPts val="0"/>
                </a:spcBef>
              </a:pPr>
              <a:r>
                <a:rPr kumimoji="1" lang="en-GB" sz="800" dirty="0">
                  <a:solidFill>
                    <a:schemeClr val="tx1"/>
                  </a:solidFill>
                </a:rPr>
                <a:t>Distr.</a:t>
              </a:r>
            </a:p>
          </p:txBody>
        </p:sp>
      </p:grpSp>
    </p:spTree>
    <p:extLst>
      <p:ext uri="{BB962C8B-B14F-4D97-AF65-F5344CB8AC3E}">
        <p14:creationId xmlns:p14="http://schemas.microsoft.com/office/powerpoint/2010/main" val="288992984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D09418B2-E4B1-4AC5-966E-6AF26E8FA527}"/>
              </a:ext>
            </a:extLst>
          </p:cNvPr>
          <p:cNvSpPr/>
          <p:nvPr/>
        </p:nvSpPr>
        <p:spPr>
          <a:xfrm>
            <a:off x="10645038" y="4612392"/>
            <a:ext cx="912527" cy="768790"/>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19" name="Rectangle 18">
            <a:extLst>
              <a:ext uri="{FF2B5EF4-FFF2-40B4-BE49-F238E27FC236}">
                <a16:creationId xmlns:a16="http://schemas.microsoft.com/office/drawing/2014/main" id="{449D0515-3512-4247-BEB3-46DE45C74141}"/>
              </a:ext>
            </a:extLst>
          </p:cNvPr>
          <p:cNvSpPr/>
          <p:nvPr/>
        </p:nvSpPr>
        <p:spPr>
          <a:xfrm>
            <a:off x="10393830" y="4880206"/>
            <a:ext cx="912527" cy="768790"/>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2" name="Title 1">
            <a:extLst>
              <a:ext uri="{FF2B5EF4-FFF2-40B4-BE49-F238E27FC236}">
                <a16:creationId xmlns:a16="http://schemas.microsoft.com/office/drawing/2014/main" id="{11AAE4FF-4734-7D90-20F8-885E40B5BC7F}"/>
              </a:ext>
            </a:extLst>
          </p:cNvPr>
          <p:cNvSpPr>
            <a:spLocks noGrp="1"/>
          </p:cNvSpPr>
          <p:nvPr>
            <p:ph type="title"/>
          </p:nvPr>
        </p:nvSpPr>
        <p:spPr>
          <a:xfrm>
            <a:off x="334493" y="258234"/>
            <a:ext cx="10515600" cy="1325563"/>
          </a:xfrm>
        </p:spPr>
        <p:txBody>
          <a:bodyPr/>
          <a:lstStyle/>
          <a:p>
            <a:r>
              <a:rPr lang="en-GB" sz="3600"/>
              <a:t>Relationship with SBMA and other services</a:t>
            </a:r>
          </a:p>
        </p:txBody>
      </p:sp>
      <p:sp>
        <p:nvSpPr>
          <p:cNvPr id="5" name="Rectangle 4">
            <a:extLst>
              <a:ext uri="{FF2B5EF4-FFF2-40B4-BE49-F238E27FC236}">
                <a16:creationId xmlns:a16="http://schemas.microsoft.com/office/drawing/2014/main" id="{AD2D92AB-BDDD-3BBD-E166-348A60E4FF77}"/>
              </a:ext>
            </a:extLst>
          </p:cNvPr>
          <p:cNvSpPr/>
          <p:nvPr/>
        </p:nvSpPr>
        <p:spPr>
          <a:xfrm>
            <a:off x="7534456" y="4548209"/>
            <a:ext cx="1751441" cy="1537580"/>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6" name="TextBox 5">
            <a:extLst>
              <a:ext uri="{FF2B5EF4-FFF2-40B4-BE49-F238E27FC236}">
                <a16:creationId xmlns:a16="http://schemas.microsoft.com/office/drawing/2014/main" id="{5328FBA5-9603-4D21-FDA4-09A9C9308B75}"/>
              </a:ext>
            </a:extLst>
          </p:cNvPr>
          <p:cNvSpPr txBox="1"/>
          <p:nvPr/>
        </p:nvSpPr>
        <p:spPr>
          <a:xfrm>
            <a:off x="7760384" y="4627535"/>
            <a:ext cx="1325683" cy="507831"/>
          </a:xfrm>
          <a:prstGeom prst="rect">
            <a:avLst/>
          </a:prstGeom>
          <a:noFill/>
        </p:spPr>
        <p:txBody>
          <a:bodyPr wrap="square" rtlCol="0">
            <a:spAutoFit/>
          </a:bodyPr>
          <a:lstStyle/>
          <a:p>
            <a:pPr algn="ctr"/>
            <a:r>
              <a:rPr kumimoji="1" lang="en-GB" sz="900" b="1" err="1"/>
              <a:t>MnF</a:t>
            </a:r>
            <a:endParaRPr kumimoji="1" lang="en-GB" sz="900" b="1"/>
          </a:p>
          <a:p>
            <a:pPr algn="ctr"/>
            <a:r>
              <a:rPr kumimoji="1" lang="en-GB" sz="900" b="1"/>
              <a:t>(data sharing agent)</a:t>
            </a:r>
          </a:p>
          <a:p>
            <a:pPr algn="ctr"/>
            <a:endParaRPr kumimoji="1" lang="en-GB" sz="900" b="1"/>
          </a:p>
        </p:txBody>
      </p:sp>
      <p:sp>
        <p:nvSpPr>
          <p:cNvPr id="7" name="Rectangle 6">
            <a:extLst>
              <a:ext uri="{FF2B5EF4-FFF2-40B4-BE49-F238E27FC236}">
                <a16:creationId xmlns:a16="http://schemas.microsoft.com/office/drawing/2014/main" id="{CC0C3867-9B37-55C8-4BA2-774FD5A20440}"/>
              </a:ext>
            </a:extLst>
          </p:cNvPr>
          <p:cNvSpPr/>
          <p:nvPr/>
        </p:nvSpPr>
        <p:spPr>
          <a:xfrm>
            <a:off x="7827442" y="5200081"/>
            <a:ext cx="1335808" cy="504709"/>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Kafka message broker</a:t>
            </a:r>
          </a:p>
          <a:p>
            <a:pPr algn="ctr">
              <a:spcBef>
                <a:spcPts val="0"/>
              </a:spcBef>
            </a:pPr>
            <a:r>
              <a:rPr kumimoji="1" lang="en-GB" sz="800">
                <a:solidFill>
                  <a:schemeClr val="bg1"/>
                </a:solidFill>
              </a:rPr>
              <a:t>Server node</a:t>
            </a:r>
          </a:p>
        </p:txBody>
      </p:sp>
      <p:sp>
        <p:nvSpPr>
          <p:cNvPr id="8" name="Rectangle 7">
            <a:extLst>
              <a:ext uri="{FF2B5EF4-FFF2-40B4-BE49-F238E27FC236}">
                <a16:creationId xmlns:a16="http://schemas.microsoft.com/office/drawing/2014/main" id="{711D5718-3F8D-970E-2D67-5CC62A4EAE81}"/>
              </a:ext>
            </a:extLst>
          </p:cNvPr>
          <p:cNvSpPr/>
          <p:nvPr/>
        </p:nvSpPr>
        <p:spPr>
          <a:xfrm>
            <a:off x="7616713" y="5306859"/>
            <a:ext cx="1335808" cy="506881"/>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Message broker</a:t>
            </a:r>
          </a:p>
        </p:txBody>
      </p:sp>
      <p:sp>
        <p:nvSpPr>
          <p:cNvPr id="18" name="TextBox 17">
            <a:extLst>
              <a:ext uri="{FF2B5EF4-FFF2-40B4-BE49-F238E27FC236}">
                <a16:creationId xmlns:a16="http://schemas.microsoft.com/office/drawing/2014/main" id="{09AE6067-EB0F-4BFE-25B2-B44A0DA185A1}"/>
              </a:ext>
            </a:extLst>
          </p:cNvPr>
          <p:cNvSpPr txBox="1"/>
          <p:nvPr/>
        </p:nvSpPr>
        <p:spPr>
          <a:xfrm>
            <a:off x="8429049" y="3643872"/>
            <a:ext cx="716863" cy="230832"/>
          </a:xfrm>
          <a:prstGeom prst="rect">
            <a:avLst/>
          </a:prstGeom>
          <a:noFill/>
        </p:spPr>
        <p:txBody>
          <a:bodyPr wrap="none" rtlCol="0">
            <a:spAutoFit/>
          </a:bodyPr>
          <a:lstStyle/>
          <a:p>
            <a:r>
              <a:rPr lang="en-GB" sz="900">
                <a:solidFill>
                  <a:srgbClr val="00C6FB"/>
                </a:solidFill>
              </a:rPr>
              <a:t>Publishing</a:t>
            </a:r>
          </a:p>
        </p:txBody>
      </p:sp>
      <p:sp>
        <p:nvSpPr>
          <p:cNvPr id="20" name="TextBox 19">
            <a:extLst>
              <a:ext uri="{FF2B5EF4-FFF2-40B4-BE49-F238E27FC236}">
                <a16:creationId xmlns:a16="http://schemas.microsoft.com/office/drawing/2014/main" id="{B5C8635D-277F-B9E8-66EF-4FB56832F713}"/>
              </a:ext>
            </a:extLst>
          </p:cNvPr>
          <p:cNvSpPr txBox="1"/>
          <p:nvPr/>
        </p:nvSpPr>
        <p:spPr>
          <a:xfrm>
            <a:off x="10645038" y="5087466"/>
            <a:ext cx="1055171" cy="369332"/>
          </a:xfrm>
          <a:prstGeom prst="rect">
            <a:avLst/>
          </a:prstGeom>
          <a:noFill/>
        </p:spPr>
        <p:txBody>
          <a:bodyPr wrap="square" rtlCol="0">
            <a:spAutoFit/>
          </a:bodyPr>
          <a:lstStyle/>
          <a:p>
            <a:r>
              <a:rPr kumimoji="1" lang="en-GB" sz="900" b="1" err="1"/>
              <a:t>MnF</a:t>
            </a:r>
            <a:endParaRPr kumimoji="1" lang="en-GB" sz="900" b="1"/>
          </a:p>
          <a:p>
            <a:endParaRPr kumimoji="1" lang="en-GB" sz="900"/>
          </a:p>
        </p:txBody>
      </p:sp>
      <p:cxnSp>
        <p:nvCxnSpPr>
          <p:cNvPr id="21" name="Straight Arrow Connector 20">
            <a:extLst>
              <a:ext uri="{FF2B5EF4-FFF2-40B4-BE49-F238E27FC236}">
                <a16:creationId xmlns:a16="http://schemas.microsoft.com/office/drawing/2014/main" id="{DAC1C4C9-CEA7-B5E7-8CC5-48FD634639CA}"/>
              </a:ext>
            </a:extLst>
          </p:cNvPr>
          <p:cNvCxnSpPr>
            <a:cxnSpLocks/>
            <a:stCxn id="5" idx="3"/>
          </p:cNvCxnSpPr>
          <p:nvPr/>
        </p:nvCxnSpPr>
        <p:spPr>
          <a:xfrm flipV="1">
            <a:off x="9285897" y="5087466"/>
            <a:ext cx="1107933" cy="22953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362BBAE9-34E2-1835-34F5-A437FA1BACFF}"/>
              </a:ext>
            </a:extLst>
          </p:cNvPr>
          <p:cNvSpPr txBox="1"/>
          <p:nvPr/>
        </p:nvSpPr>
        <p:spPr>
          <a:xfrm>
            <a:off x="9408544" y="4693429"/>
            <a:ext cx="851515" cy="230832"/>
          </a:xfrm>
          <a:prstGeom prst="rect">
            <a:avLst/>
          </a:prstGeom>
          <a:noFill/>
        </p:spPr>
        <p:txBody>
          <a:bodyPr wrap="none" rtlCol="0">
            <a:spAutoFit/>
          </a:bodyPr>
          <a:lstStyle/>
          <a:p>
            <a:r>
              <a:rPr lang="en-GB" sz="900" b="1">
                <a:solidFill>
                  <a:srgbClr val="FCB040"/>
                </a:solidFill>
              </a:rPr>
              <a:t>Subscribing</a:t>
            </a:r>
          </a:p>
        </p:txBody>
      </p:sp>
      <p:sp>
        <p:nvSpPr>
          <p:cNvPr id="27" name="Rectangle 26">
            <a:extLst>
              <a:ext uri="{FF2B5EF4-FFF2-40B4-BE49-F238E27FC236}">
                <a16:creationId xmlns:a16="http://schemas.microsoft.com/office/drawing/2014/main" id="{B2AB6F1D-0A1C-DE9A-D686-0CBEDC8CBCF5}"/>
              </a:ext>
            </a:extLst>
          </p:cNvPr>
          <p:cNvSpPr/>
          <p:nvPr/>
        </p:nvSpPr>
        <p:spPr>
          <a:xfrm>
            <a:off x="10142622" y="5254461"/>
            <a:ext cx="1025943" cy="768790"/>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cxnSp>
        <p:nvCxnSpPr>
          <p:cNvPr id="28" name="Straight Arrow Connector 27">
            <a:extLst>
              <a:ext uri="{FF2B5EF4-FFF2-40B4-BE49-F238E27FC236}">
                <a16:creationId xmlns:a16="http://schemas.microsoft.com/office/drawing/2014/main" id="{D6D7DDDA-679E-F7AA-C348-DB4C20A5DC5D}"/>
              </a:ext>
            </a:extLst>
          </p:cNvPr>
          <p:cNvCxnSpPr>
            <a:cxnSpLocks/>
            <a:stCxn id="5" idx="3"/>
            <a:endCxn id="27" idx="1"/>
          </p:cNvCxnSpPr>
          <p:nvPr/>
        </p:nvCxnSpPr>
        <p:spPr>
          <a:xfrm>
            <a:off x="9285897" y="5316999"/>
            <a:ext cx="856725" cy="32185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E0A908C3-3492-6D3F-64A2-CE9D58D75E9F}"/>
              </a:ext>
            </a:extLst>
          </p:cNvPr>
          <p:cNvSpPr txBox="1"/>
          <p:nvPr/>
        </p:nvSpPr>
        <p:spPr>
          <a:xfrm>
            <a:off x="10121511" y="5409327"/>
            <a:ext cx="1055171" cy="646331"/>
          </a:xfrm>
          <a:prstGeom prst="rect">
            <a:avLst/>
          </a:prstGeom>
          <a:noFill/>
        </p:spPr>
        <p:txBody>
          <a:bodyPr wrap="square" rtlCol="0">
            <a:spAutoFit/>
          </a:bodyPr>
          <a:lstStyle/>
          <a:p>
            <a:pPr algn="ctr"/>
            <a:r>
              <a:rPr kumimoji="1" lang="en-GB" sz="900" b="1" err="1"/>
              <a:t>MnF</a:t>
            </a:r>
            <a:endParaRPr kumimoji="1" lang="en-GB" sz="900" b="1"/>
          </a:p>
          <a:p>
            <a:pPr algn="ctr"/>
            <a:r>
              <a:rPr kumimoji="1" lang="en-GB" sz="900"/>
              <a:t>e.g. NSSMF, </a:t>
            </a:r>
          </a:p>
          <a:p>
            <a:pPr algn="ctr"/>
            <a:r>
              <a:rPr kumimoji="1" lang="en-GB" sz="900"/>
              <a:t>Analytic, AI/ML</a:t>
            </a:r>
          </a:p>
          <a:p>
            <a:pPr algn="ctr"/>
            <a:endParaRPr kumimoji="1" lang="en-GB" sz="900"/>
          </a:p>
        </p:txBody>
      </p:sp>
      <p:cxnSp>
        <p:nvCxnSpPr>
          <p:cNvPr id="40" name="Straight Arrow Connector 39">
            <a:extLst>
              <a:ext uri="{FF2B5EF4-FFF2-40B4-BE49-F238E27FC236}">
                <a16:creationId xmlns:a16="http://schemas.microsoft.com/office/drawing/2014/main" id="{E31A0A43-88A3-9DCA-84D4-DA5B7798B28F}"/>
              </a:ext>
            </a:extLst>
          </p:cNvPr>
          <p:cNvCxnSpPr>
            <a:cxnSpLocks/>
            <a:stCxn id="5" idx="3"/>
          </p:cNvCxnSpPr>
          <p:nvPr/>
        </p:nvCxnSpPr>
        <p:spPr>
          <a:xfrm flipV="1">
            <a:off x="9285897" y="4707388"/>
            <a:ext cx="1359141" cy="6096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E508E0AB-FC33-B79D-C808-F48EDA06E978}"/>
              </a:ext>
            </a:extLst>
          </p:cNvPr>
          <p:cNvSpPr/>
          <p:nvPr/>
        </p:nvSpPr>
        <p:spPr>
          <a:xfrm>
            <a:off x="6398780" y="2385745"/>
            <a:ext cx="912527" cy="768790"/>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53" name="TextBox 52">
            <a:extLst>
              <a:ext uri="{FF2B5EF4-FFF2-40B4-BE49-F238E27FC236}">
                <a16:creationId xmlns:a16="http://schemas.microsoft.com/office/drawing/2014/main" id="{AB6566F7-AF11-5AAD-EBEE-840665F2FCE1}"/>
              </a:ext>
            </a:extLst>
          </p:cNvPr>
          <p:cNvSpPr txBox="1"/>
          <p:nvPr/>
        </p:nvSpPr>
        <p:spPr>
          <a:xfrm>
            <a:off x="6695958" y="2642436"/>
            <a:ext cx="1055171" cy="369332"/>
          </a:xfrm>
          <a:prstGeom prst="rect">
            <a:avLst/>
          </a:prstGeom>
          <a:noFill/>
        </p:spPr>
        <p:txBody>
          <a:bodyPr wrap="square" rtlCol="0">
            <a:spAutoFit/>
          </a:bodyPr>
          <a:lstStyle/>
          <a:p>
            <a:r>
              <a:rPr kumimoji="1" lang="en-GB" sz="900" err="1"/>
              <a:t>MnF</a:t>
            </a:r>
            <a:endParaRPr kumimoji="1" lang="en-GB" sz="900"/>
          </a:p>
          <a:p>
            <a:endParaRPr kumimoji="1" lang="en-GB" sz="900"/>
          </a:p>
        </p:txBody>
      </p:sp>
      <p:sp>
        <p:nvSpPr>
          <p:cNvPr id="54" name="TextBox 53">
            <a:extLst>
              <a:ext uri="{FF2B5EF4-FFF2-40B4-BE49-F238E27FC236}">
                <a16:creationId xmlns:a16="http://schemas.microsoft.com/office/drawing/2014/main" id="{E94A8110-865F-0B0C-5FE9-1AAE09B98A85}"/>
              </a:ext>
            </a:extLst>
          </p:cNvPr>
          <p:cNvSpPr txBox="1"/>
          <p:nvPr/>
        </p:nvSpPr>
        <p:spPr>
          <a:xfrm>
            <a:off x="6649988" y="2593005"/>
            <a:ext cx="1055171" cy="369332"/>
          </a:xfrm>
          <a:prstGeom prst="rect">
            <a:avLst/>
          </a:prstGeom>
          <a:noFill/>
        </p:spPr>
        <p:txBody>
          <a:bodyPr wrap="square" rtlCol="0">
            <a:spAutoFit/>
          </a:bodyPr>
          <a:lstStyle/>
          <a:p>
            <a:r>
              <a:rPr kumimoji="1" lang="en-GB" sz="900" err="1"/>
              <a:t>MnF</a:t>
            </a:r>
            <a:endParaRPr kumimoji="1" lang="en-GB" sz="900"/>
          </a:p>
          <a:p>
            <a:endParaRPr kumimoji="1" lang="en-GB" sz="900"/>
          </a:p>
        </p:txBody>
      </p:sp>
      <p:sp>
        <p:nvSpPr>
          <p:cNvPr id="55" name="Rectangle 54">
            <a:extLst>
              <a:ext uri="{FF2B5EF4-FFF2-40B4-BE49-F238E27FC236}">
                <a16:creationId xmlns:a16="http://schemas.microsoft.com/office/drawing/2014/main" id="{5AFA0B4A-81A8-94D4-0359-50BDB5FA72C2}"/>
              </a:ext>
            </a:extLst>
          </p:cNvPr>
          <p:cNvSpPr/>
          <p:nvPr/>
        </p:nvSpPr>
        <p:spPr>
          <a:xfrm>
            <a:off x="6147572" y="2653559"/>
            <a:ext cx="912527" cy="768790"/>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56" name="Rectangle 55">
            <a:extLst>
              <a:ext uri="{FF2B5EF4-FFF2-40B4-BE49-F238E27FC236}">
                <a16:creationId xmlns:a16="http://schemas.microsoft.com/office/drawing/2014/main" id="{D480A79A-513B-6831-C6EB-D3AE9A76F738}"/>
              </a:ext>
            </a:extLst>
          </p:cNvPr>
          <p:cNvSpPr/>
          <p:nvPr/>
        </p:nvSpPr>
        <p:spPr>
          <a:xfrm>
            <a:off x="3288198" y="2321562"/>
            <a:ext cx="4246258" cy="1537580"/>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57" name="TextBox 56">
            <a:extLst>
              <a:ext uri="{FF2B5EF4-FFF2-40B4-BE49-F238E27FC236}">
                <a16:creationId xmlns:a16="http://schemas.microsoft.com/office/drawing/2014/main" id="{825BB7AB-BFC6-7233-9810-D59CCA9B53E3}"/>
              </a:ext>
            </a:extLst>
          </p:cNvPr>
          <p:cNvSpPr txBox="1"/>
          <p:nvPr/>
        </p:nvSpPr>
        <p:spPr>
          <a:xfrm>
            <a:off x="3984468" y="2438831"/>
            <a:ext cx="1055171" cy="523220"/>
          </a:xfrm>
          <a:prstGeom prst="rect">
            <a:avLst/>
          </a:prstGeom>
          <a:noFill/>
        </p:spPr>
        <p:txBody>
          <a:bodyPr wrap="square" rtlCol="0">
            <a:spAutoFit/>
          </a:bodyPr>
          <a:lstStyle/>
          <a:p>
            <a:pPr algn="ctr"/>
            <a:r>
              <a:rPr kumimoji="1" lang="en-GB" sz="1000" b="1" err="1"/>
              <a:t>MnF</a:t>
            </a:r>
            <a:endParaRPr kumimoji="1" lang="en-GB" sz="900" b="1"/>
          </a:p>
          <a:p>
            <a:pPr algn="ctr"/>
            <a:r>
              <a:rPr kumimoji="1" lang="en-GB" sz="900"/>
              <a:t>e.g. NFMF</a:t>
            </a:r>
          </a:p>
          <a:p>
            <a:pPr algn="ctr"/>
            <a:endParaRPr kumimoji="1" lang="en-GB" sz="900"/>
          </a:p>
        </p:txBody>
      </p:sp>
      <p:sp>
        <p:nvSpPr>
          <p:cNvPr id="58" name="Rectangle 57">
            <a:extLst>
              <a:ext uri="{FF2B5EF4-FFF2-40B4-BE49-F238E27FC236}">
                <a16:creationId xmlns:a16="http://schemas.microsoft.com/office/drawing/2014/main" id="{CB1F34B6-34FF-7AF5-3AFF-470134616B0C}"/>
              </a:ext>
            </a:extLst>
          </p:cNvPr>
          <p:cNvSpPr/>
          <p:nvPr/>
        </p:nvSpPr>
        <p:spPr>
          <a:xfrm>
            <a:off x="3581184" y="2973434"/>
            <a:ext cx="1335808" cy="504709"/>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Kafka message broker</a:t>
            </a:r>
          </a:p>
          <a:p>
            <a:pPr algn="ctr">
              <a:spcBef>
                <a:spcPts val="0"/>
              </a:spcBef>
            </a:pPr>
            <a:r>
              <a:rPr kumimoji="1" lang="en-GB" sz="800">
                <a:solidFill>
                  <a:schemeClr val="bg1"/>
                </a:solidFill>
              </a:rPr>
              <a:t>Server node</a:t>
            </a:r>
          </a:p>
        </p:txBody>
      </p:sp>
      <p:sp>
        <p:nvSpPr>
          <p:cNvPr id="59" name="Rectangle 58">
            <a:extLst>
              <a:ext uri="{FF2B5EF4-FFF2-40B4-BE49-F238E27FC236}">
                <a16:creationId xmlns:a16="http://schemas.microsoft.com/office/drawing/2014/main" id="{299750F2-C1E5-BDD3-A1E7-96AF258E5EB4}"/>
              </a:ext>
            </a:extLst>
          </p:cNvPr>
          <p:cNvSpPr/>
          <p:nvPr/>
        </p:nvSpPr>
        <p:spPr>
          <a:xfrm>
            <a:off x="3370455" y="3080212"/>
            <a:ext cx="1335808" cy="506881"/>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Message broker</a:t>
            </a:r>
          </a:p>
        </p:txBody>
      </p:sp>
      <p:sp>
        <p:nvSpPr>
          <p:cNvPr id="60" name="Rectangle 59">
            <a:extLst>
              <a:ext uri="{FF2B5EF4-FFF2-40B4-BE49-F238E27FC236}">
                <a16:creationId xmlns:a16="http://schemas.microsoft.com/office/drawing/2014/main" id="{A33EC750-B6BC-37FD-9F5D-254B6D0413AF}"/>
              </a:ext>
            </a:extLst>
          </p:cNvPr>
          <p:cNvSpPr/>
          <p:nvPr/>
        </p:nvSpPr>
        <p:spPr>
          <a:xfrm>
            <a:off x="1459686" y="2693307"/>
            <a:ext cx="912527" cy="784836"/>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61" name="TextBox 60">
            <a:extLst>
              <a:ext uri="{FF2B5EF4-FFF2-40B4-BE49-F238E27FC236}">
                <a16:creationId xmlns:a16="http://schemas.microsoft.com/office/drawing/2014/main" id="{0DD40CB3-A0BE-0ABE-790B-A94C1BE0184D}"/>
              </a:ext>
            </a:extLst>
          </p:cNvPr>
          <p:cNvSpPr txBox="1"/>
          <p:nvPr/>
        </p:nvSpPr>
        <p:spPr>
          <a:xfrm>
            <a:off x="1515488" y="2943182"/>
            <a:ext cx="842545" cy="369332"/>
          </a:xfrm>
          <a:prstGeom prst="rect">
            <a:avLst/>
          </a:prstGeom>
          <a:noFill/>
        </p:spPr>
        <p:txBody>
          <a:bodyPr wrap="square" rtlCol="0">
            <a:spAutoFit/>
          </a:bodyPr>
          <a:lstStyle/>
          <a:p>
            <a:pPr algn="ctr"/>
            <a:r>
              <a:rPr kumimoji="1" lang="en-GB" sz="900" b="1" err="1"/>
              <a:t>MnF</a:t>
            </a:r>
            <a:endParaRPr kumimoji="1" lang="en-GB" sz="900" b="1"/>
          </a:p>
          <a:p>
            <a:pPr algn="ctr"/>
            <a:endParaRPr kumimoji="1" lang="en-GB" sz="900"/>
          </a:p>
        </p:txBody>
      </p:sp>
      <p:cxnSp>
        <p:nvCxnSpPr>
          <p:cNvPr id="62" name="Straight Arrow Connector 61">
            <a:extLst>
              <a:ext uri="{FF2B5EF4-FFF2-40B4-BE49-F238E27FC236}">
                <a16:creationId xmlns:a16="http://schemas.microsoft.com/office/drawing/2014/main" id="{5F65BE7A-C1F9-E8EA-3EB4-05815A140642}"/>
              </a:ext>
            </a:extLst>
          </p:cNvPr>
          <p:cNvCxnSpPr>
            <a:cxnSpLocks/>
            <a:stCxn id="60" idx="3"/>
            <a:endCxn id="56" idx="1"/>
          </p:cNvCxnSpPr>
          <p:nvPr/>
        </p:nvCxnSpPr>
        <p:spPr>
          <a:xfrm>
            <a:off x="2372213" y="3085725"/>
            <a:ext cx="915985" cy="462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15749B42-69A3-5719-51BF-33D5DB397EFD}"/>
              </a:ext>
            </a:extLst>
          </p:cNvPr>
          <p:cNvSpPr txBox="1"/>
          <p:nvPr/>
        </p:nvSpPr>
        <p:spPr>
          <a:xfrm>
            <a:off x="2339044" y="3080212"/>
            <a:ext cx="774571" cy="230832"/>
          </a:xfrm>
          <a:prstGeom prst="rect">
            <a:avLst/>
          </a:prstGeom>
          <a:noFill/>
        </p:spPr>
        <p:txBody>
          <a:bodyPr wrap="none" rtlCol="0">
            <a:spAutoFit/>
          </a:bodyPr>
          <a:lstStyle/>
          <a:p>
            <a:r>
              <a:rPr lang="en-GB" sz="900" b="1">
                <a:solidFill>
                  <a:srgbClr val="00C6FB"/>
                </a:solidFill>
              </a:rPr>
              <a:t>Publishing</a:t>
            </a:r>
          </a:p>
        </p:txBody>
      </p:sp>
      <p:sp>
        <p:nvSpPr>
          <p:cNvPr id="64" name="TextBox 63">
            <a:extLst>
              <a:ext uri="{FF2B5EF4-FFF2-40B4-BE49-F238E27FC236}">
                <a16:creationId xmlns:a16="http://schemas.microsoft.com/office/drawing/2014/main" id="{539F46C2-8A91-9AFC-64BD-630A5F98A0E1}"/>
              </a:ext>
            </a:extLst>
          </p:cNvPr>
          <p:cNvSpPr txBox="1"/>
          <p:nvPr/>
        </p:nvSpPr>
        <p:spPr>
          <a:xfrm>
            <a:off x="6099418" y="2869463"/>
            <a:ext cx="1055171" cy="230832"/>
          </a:xfrm>
          <a:prstGeom prst="rect">
            <a:avLst/>
          </a:prstGeom>
          <a:noFill/>
        </p:spPr>
        <p:txBody>
          <a:bodyPr wrap="square" rtlCol="0">
            <a:spAutoFit/>
          </a:bodyPr>
          <a:lstStyle/>
          <a:p>
            <a:r>
              <a:rPr kumimoji="1" lang="en-GB" sz="900"/>
              <a:t>OAM application</a:t>
            </a:r>
          </a:p>
        </p:txBody>
      </p:sp>
      <p:cxnSp>
        <p:nvCxnSpPr>
          <p:cNvPr id="65" name="Straight Arrow Connector 64">
            <a:extLst>
              <a:ext uri="{FF2B5EF4-FFF2-40B4-BE49-F238E27FC236}">
                <a16:creationId xmlns:a16="http://schemas.microsoft.com/office/drawing/2014/main" id="{6C4DA28F-9FCC-3392-3012-9F61E114C1CC}"/>
              </a:ext>
            </a:extLst>
          </p:cNvPr>
          <p:cNvCxnSpPr>
            <a:cxnSpLocks/>
            <a:stCxn id="58" idx="3"/>
          </p:cNvCxnSpPr>
          <p:nvPr/>
        </p:nvCxnSpPr>
        <p:spPr>
          <a:xfrm flipV="1">
            <a:off x="4916992" y="2860819"/>
            <a:ext cx="1230580" cy="36497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A68B8F34-5404-0F5E-EE66-AF390978605B}"/>
              </a:ext>
            </a:extLst>
          </p:cNvPr>
          <p:cNvSpPr txBox="1"/>
          <p:nvPr/>
        </p:nvSpPr>
        <p:spPr>
          <a:xfrm>
            <a:off x="4972946" y="2775383"/>
            <a:ext cx="787395" cy="230832"/>
          </a:xfrm>
          <a:prstGeom prst="rect">
            <a:avLst/>
          </a:prstGeom>
          <a:noFill/>
        </p:spPr>
        <p:txBody>
          <a:bodyPr wrap="none" rtlCol="0">
            <a:spAutoFit/>
          </a:bodyPr>
          <a:lstStyle/>
          <a:p>
            <a:r>
              <a:rPr lang="en-GB" sz="900"/>
              <a:t>Subscribing</a:t>
            </a:r>
          </a:p>
        </p:txBody>
      </p:sp>
      <p:sp>
        <p:nvSpPr>
          <p:cNvPr id="67" name="Rectangle 66">
            <a:extLst>
              <a:ext uri="{FF2B5EF4-FFF2-40B4-BE49-F238E27FC236}">
                <a16:creationId xmlns:a16="http://schemas.microsoft.com/office/drawing/2014/main" id="{22370FE7-7393-379D-6EF5-A965E7EDB9B3}"/>
              </a:ext>
            </a:extLst>
          </p:cNvPr>
          <p:cNvSpPr/>
          <p:nvPr/>
        </p:nvSpPr>
        <p:spPr>
          <a:xfrm>
            <a:off x="5896364" y="3027814"/>
            <a:ext cx="1025943" cy="768790"/>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cxnSp>
        <p:nvCxnSpPr>
          <p:cNvPr id="68" name="Straight Arrow Connector 67">
            <a:extLst>
              <a:ext uri="{FF2B5EF4-FFF2-40B4-BE49-F238E27FC236}">
                <a16:creationId xmlns:a16="http://schemas.microsoft.com/office/drawing/2014/main" id="{A9A60F10-3EA5-C03F-C1A8-4DD2597B7BA4}"/>
              </a:ext>
            </a:extLst>
          </p:cNvPr>
          <p:cNvCxnSpPr>
            <a:cxnSpLocks/>
            <a:stCxn id="58" idx="3"/>
            <a:endCxn id="67" idx="1"/>
          </p:cNvCxnSpPr>
          <p:nvPr/>
        </p:nvCxnSpPr>
        <p:spPr>
          <a:xfrm>
            <a:off x="4916992" y="3225789"/>
            <a:ext cx="979372" cy="18642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326C1992-8F8E-63EA-0236-44FD3A7111A6}"/>
              </a:ext>
            </a:extLst>
          </p:cNvPr>
          <p:cNvSpPr txBox="1"/>
          <p:nvPr/>
        </p:nvSpPr>
        <p:spPr>
          <a:xfrm>
            <a:off x="5896364" y="3305503"/>
            <a:ext cx="1055171" cy="646331"/>
          </a:xfrm>
          <a:prstGeom prst="rect">
            <a:avLst/>
          </a:prstGeom>
          <a:noFill/>
        </p:spPr>
        <p:txBody>
          <a:bodyPr wrap="square" rtlCol="0">
            <a:spAutoFit/>
          </a:bodyPr>
          <a:lstStyle/>
          <a:p>
            <a:pPr algn="ctr"/>
            <a:r>
              <a:rPr kumimoji="1" lang="en-GB" sz="900"/>
              <a:t>OAM application</a:t>
            </a:r>
          </a:p>
          <a:p>
            <a:pPr algn="ctr"/>
            <a:r>
              <a:rPr kumimoji="1" lang="en-GB" sz="900"/>
              <a:t>e.g. SO, SA, GUI, NF analytic</a:t>
            </a:r>
          </a:p>
          <a:p>
            <a:pPr algn="ctr"/>
            <a:endParaRPr kumimoji="1" lang="en-GB" sz="900"/>
          </a:p>
        </p:txBody>
      </p:sp>
      <p:cxnSp>
        <p:nvCxnSpPr>
          <p:cNvPr id="70" name="Straight Arrow Connector 69">
            <a:extLst>
              <a:ext uri="{FF2B5EF4-FFF2-40B4-BE49-F238E27FC236}">
                <a16:creationId xmlns:a16="http://schemas.microsoft.com/office/drawing/2014/main" id="{32365505-04E7-7EB6-4C39-F562240CC353}"/>
              </a:ext>
            </a:extLst>
          </p:cNvPr>
          <p:cNvCxnSpPr>
            <a:cxnSpLocks/>
            <a:stCxn id="58" idx="3"/>
          </p:cNvCxnSpPr>
          <p:nvPr/>
        </p:nvCxnSpPr>
        <p:spPr>
          <a:xfrm flipV="1">
            <a:off x="4916992" y="2480741"/>
            <a:ext cx="1481788" cy="7450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4" name="Rectangle 73">
            <a:extLst>
              <a:ext uri="{FF2B5EF4-FFF2-40B4-BE49-F238E27FC236}">
                <a16:creationId xmlns:a16="http://schemas.microsoft.com/office/drawing/2014/main" id="{87A63659-CCF4-5D9A-959C-10B213C1C214}"/>
              </a:ext>
            </a:extLst>
          </p:cNvPr>
          <p:cNvSpPr/>
          <p:nvPr/>
        </p:nvSpPr>
        <p:spPr>
          <a:xfrm>
            <a:off x="244529" y="2695916"/>
            <a:ext cx="912527" cy="784836"/>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75" name="TextBox 74">
            <a:extLst>
              <a:ext uri="{FF2B5EF4-FFF2-40B4-BE49-F238E27FC236}">
                <a16:creationId xmlns:a16="http://schemas.microsoft.com/office/drawing/2014/main" id="{D478B9B0-D202-DF5F-2901-4A876B02C743}"/>
              </a:ext>
            </a:extLst>
          </p:cNvPr>
          <p:cNvSpPr txBox="1"/>
          <p:nvPr/>
        </p:nvSpPr>
        <p:spPr>
          <a:xfrm>
            <a:off x="285709" y="2969869"/>
            <a:ext cx="842545" cy="369332"/>
          </a:xfrm>
          <a:prstGeom prst="rect">
            <a:avLst/>
          </a:prstGeom>
          <a:noFill/>
        </p:spPr>
        <p:txBody>
          <a:bodyPr wrap="square" rtlCol="0">
            <a:spAutoFit/>
          </a:bodyPr>
          <a:lstStyle/>
          <a:p>
            <a:pPr algn="ctr"/>
            <a:r>
              <a:rPr kumimoji="1" lang="en-GB" sz="900" b="1"/>
              <a:t>NF</a:t>
            </a:r>
          </a:p>
          <a:p>
            <a:pPr algn="ctr"/>
            <a:endParaRPr kumimoji="1" lang="en-GB" sz="900"/>
          </a:p>
        </p:txBody>
      </p:sp>
      <p:cxnSp>
        <p:nvCxnSpPr>
          <p:cNvPr id="77" name="Straight Connector 76">
            <a:extLst>
              <a:ext uri="{FF2B5EF4-FFF2-40B4-BE49-F238E27FC236}">
                <a16:creationId xmlns:a16="http://schemas.microsoft.com/office/drawing/2014/main" id="{F54BA0EF-D52F-BEA4-E9FC-A28839EC69A5}"/>
              </a:ext>
            </a:extLst>
          </p:cNvPr>
          <p:cNvCxnSpPr>
            <a:cxnSpLocks/>
            <a:stCxn id="74" idx="3"/>
            <a:endCxn id="60" idx="1"/>
          </p:cNvCxnSpPr>
          <p:nvPr/>
        </p:nvCxnSpPr>
        <p:spPr>
          <a:xfrm flipV="1">
            <a:off x="1157056" y="3085725"/>
            <a:ext cx="302630" cy="2609"/>
          </a:xfrm>
          <a:prstGeom prst="line">
            <a:avLst/>
          </a:prstGeom>
        </p:spPr>
        <p:style>
          <a:lnRef idx="1">
            <a:schemeClr val="dk1"/>
          </a:lnRef>
          <a:fillRef idx="0">
            <a:schemeClr val="dk1"/>
          </a:fillRef>
          <a:effectRef idx="0">
            <a:schemeClr val="dk1"/>
          </a:effectRef>
          <a:fontRef idx="minor">
            <a:schemeClr val="tx1"/>
          </a:fontRef>
        </p:style>
      </p:cxnSp>
      <p:sp>
        <p:nvSpPr>
          <p:cNvPr id="95" name="Oval 94">
            <a:extLst>
              <a:ext uri="{FF2B5EF4-FFF2-40B4-BE49-F238E27FC236}">
                <a16:creationId xmlns:a16="http://schemas.microsoft.com/office/drawing/2014/main" id="{BDC3386A-46FD-2D21-2189-301AA2EFD0A0}"/>
              </a:ext>
            </a:extLst>
          </p:cNvPr>
          <p:cNvSpPr/>
          <p:nvPr/>
        </p:nvSpPr>
        <p:spPr>
          <a:xfrm>
            <a:off x="9648791" y="4940315"/>
            <a:ext cx="144503" cy="873425"/>
          </a:xfrm>
          <a:prstGeom prst="ellipse">
            <a:avLst/>
          </a:prstGeom>
          <a:solidFill>
            <a:srgbClr val="C00000">
              <a:alpha val="3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2" name="Connector: Elbow 101">
            <a:extLst>
              <a:ext uri="{FF2B5EF4-FFF2-40B4-BE49-F238E27FC236}">
                <a16:creationId xmlns:a16="http://schemas.microsoft.com/office/drawing/2014/main" id="{F14A619A-1E74-4E5E-B49B-810D35AC3DD3}"/>
              </a:ext>
            </a:extLst>
          </p:cNvPr>
          <p:cNvCxnSpPr>
            <a:stCxn id="56" idx="3"/>
            <a:endCxn id="5" idx="0"/>
          </p:cNvCxnSpPr>
          <p:nvPr/>
        </p:nvCxnSpPr>
        <p:spPr>
          <a:xfrm>
            <a:off x="7534456" y="3090352"/>
            <a:ext cx="875721" cy="1457857"/>
          </a:xfrm>
          <a:prstGeom prst="bentConnector2">
            <a:avLst/>
          </a:prstGeom>
          <a:ln>
            <a:solidFill>
              <a:schemeClr val="tx1"/>
            </a:solidFill>
            <a:tailEnd type="triangle"/>
          </a:ln>
        </p:spPr>
        <p:style>
          <a:lnRef idx="1">
            <a:schemeClr val="accent2"/>
          </a:lnRef>
          <a:fillRef idx="0">
            <a:schemeClr val="accent2"/>
          </a:fillRef>
          <a:effectRef idx="0">
            <a:schemeClr val="accent2"/>
          </a:effectRef>
          <a:fontRef idx="minor">
            <a:schemeClr val="tx1"/>
          </a:fontRef>
        </p:style>
      </p:cxnSp>
      <p:sp>
        <p:nvSpPr>
          <p:cNvPr id="103" name="TextBox 102">
            <a:extLst>
              <a:ext uri="{FF2B5EF4-FFF2-40B4-BE49-F238E27FC236}">
                <a16:creationId xmlns:a16="http://schemas.microsoft.com/office/drawing/2014/main" id="{63F793CE-C68C-82D1-7978-902FFFB640A2}"/>
              </a:ext>
            </a:extLst>
          </p:cNvPr>
          <p:cNvSpPr txBox="1"/>
          <p:nvPr/>
        </p:nvSpPr>
        <p:spPr>
          <a:xfrm>
            <a:off x="530409" y="1829300"/>
            <a:ext cx="3567742" cy="307777"/>
          </a:xfrm>
          <a:prstGeom prst="rect">
            <a:avLst/>
          </a:prstGeom>
          <a:noFill/>
        </p:spPr>
        <p:txBody>
          <a:bodyPr wrap="square" rtlCol="0">
            <a:spAutoFit/>
          </a:bodyPr>
          <a:lstStyle/>
          <a:p>
            <a:r>
              <a:rPr lang="en-GB" sz="1400">
                <a:solidFill>
                  <a:srgbClr val="339966"/>
                </a:solidFill>
              </a:rPr>
              <a:t>Rel-19 CMO focus and scope</a:t>
            </a:r>
          </a:p>
        </p:txBody>
      </p:sp>
      <p:sp>
        <p:nvSpPr>
          <p:cNvPr id="104" name="Oval 103">
            <a:extLst>
              <a:ext uri="{FF2B5EF4-FFF2-40B4-BE49-F238E27FC236}">
                <a16:creationId xmlns:a16="http://schemas.microsoft.com/office/drawing/2014/main" id="{7511DBA9-D5E2-A203-A368-B17BA495053C}"/>
              </a:ext>
            </a:extLst>
          </p:cNvPr>
          <p:cNvSpPr/>
          <p:nvPr/>
        </p:nvSpPr>
        <p:spPr>
          <a:xfrm>
            <a:off x="5391349" y="2700678"/>
            <a:ext cx="144503" cy="873425"/>
          </a:xfrm>
          <a:prstGeom prst="ellipse">
            <a:avLst/>
          </a:prstGeom>
          <a:solidFill>
            <a:srgbClr val="C00000">
              <a:alpha val="38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TextBox 104">
            <a:extLst>
              <a:ext uri="{FF2B5EF4-FFF2-40B4-BE49-F238E27FC236}">
                <a16:creationId xmlns:a16="http://schemas.microsoft.com/office/drawing/2014/main" id="{C0562B2D-CB14-5205-266D-86BB168FBEC4}"/>
              </a:ext>
            </a:extLst>
          </p:cNvPr>
          <p:cNvSpPr txBox="1"/>
          <p:nvPr/>
        </p:nvSpPr>
        <p:spPr>
          <a:xfrm>
            <a:off x="4929412" y="3474873"/>
            <a:ext cx="1127530" cy="369332"/>
          </a:xfrm>
          <a:prstGeom prst="rect">
            <a:avLst/>
          </a:prstGeom>
          <a:noFill/>
        </p:spPr>
        <p:txBody>
          <a:bodyPr wrap="square" rtlCol="0">
            <a:spAutoFit/>
          </a:bodyPr>
          <a:lstStyle/>
          <a:p>
            <a:r>
              <a:rPr lang="en-GB" sz="900" err="1">
                <a:solidFill>
                  <a:srgbClr val="C00000"/>
                </a:solidFill>
              </a:rPr>
              <a:t>MnF</a:t>
            </a:r>
            <a:r>
              <a:rPr lang="en-GB" sz="900">
                <a:solidFill>
                  <a:srgbClr val="C00000"/>
                </a:solidFill>
              </a:rPr>
              <a:t> internal implementation</a:t>
            </a:r>
          </a:p>
        </p:txBody>
      </p:sp>
      <p:sp>
        <p:nvSpPr>
          <p:cNvPr id="106" name="TextBox 105">
            <a:extLst>
              <a:ext uri="{FF2B5EF4-FFF2-40B4-BE49-F238E27FC236}">
                <a16:creationId xmlns:a16="http://schemas.microsoft.com/office/drawing/2014/main" id="{6BFADAA2-CF8A-C737-4879-B2A89E2A891C}"/>
              </a:ext>
            </a:extLst>
          </p:cNvPr>
          <p:cNvSpPr txBox="1"/>
          <p:nvPr/>
        </p:nvSpPr>
        <p:spPr>
          <a:xfrm>
            <a:off x="9258441" y="5792419"/>
            <a:ext cx="1127530" cy="230832"/>
          </a:xfrm>
          <a:prstGeom prst="rect">
            <a:avLst/>
          </a:prstGeom>
          <a:noFill/>
        </p:spPr>
        <p:txBody>
          <a:bodyPr wrap="square" rtlCol="0">
            <a:spAutoFit/>
          </a:bodyPr>
          <a:lstStyle/>
          <a:p>
            <a:r>
              <a:rPr lang="en-GB" sz="900">
                <a:solidFill>
                  <a:srgbClr val="C00000"/>
                </a:solidFill>
              </a:rPr>
              <a:t>SBI exposure</a:t>
            </a:r>
          </a:p>
        </p:txBody>
      </p:sp>
      <p:cxnSp>
        <p:nvCxnSpPr>
          <p:cNvPr id="114" name="Straight Connector 113">
            <a:extLst>
              <a:ext uri="{FF2B5EF4-FFF2-40B4-BE49-F238E27FC236}">
                <a16:creationId xmlns:a16="http://schemas.microsoft.com/office/drawing/2014/main" id="{C63AA448-19D0-0CDC-0711-AD7C012A03C1}"/>
              </a:ext>
            </a:extLst>
          </p:cNvPr>
          <p:cNvCxnSpPr>
            <a:cxnSpLocks/>
          </p:cNvCxnSpPr>
          <p:nvPr/>
        </p:nvCxnSpPr>
        <p:spPr>
          <a:xfrm>
            <a:off x="3132683" y="1734088"/>
            <a:ext cx="0" cy="4681537"/>
          </a:xfrm>
          <a:prstGeom prst="line">
            <a:avLst/>
          </a:prstGeom>
          <a:ln w="19050">
            <a:solidFill>
              <a:srgbClr val="339966"/>
            </a:solidFill>
          </a:ln>
        </p:spPr>
        <p:style>
          <a:lnRef idx="1">
            <a:schemeClr val="accent1"/>
          </a:lnRef>
          <a:fillRef idx="0">
            <a:schemeClr val="accent1"/>
          </a:fillRef>
          <a:effectRef idx="0">
            <a:schemeClr val="accent1"/>
          </a:effectRef>
          <a:fontRef idx="minor">
            <a:schemeClr val="tx1"/>
          </a:fontRef>
        </p:style>
      </p:cxnSp>
      <p:sp>
        <p:nvSpPr>
          <p:cNvPr id="117" name="TextBox 116">
            <a:extLst>
              <a:ext uri="{FF2B5EF4-FFF2-40B4-BE49-F238E27FC236}">
                <a16:creationId xmlns:a16="http://schemas.microsoft.com/office/drawing/2014/main" id="{40E42FF8-A5A1-CCAC-00AC-DF5026528C8B}"/>
              </a:ext>
            </a:extLst>
          </p:cNvPr>
          <p:cNvSpPr txBox="1"/>
          <p:nvPr/>
        </p:nvSpPr>
        <p:spPr>
          <a:xfrm>
            <a:off x="3743565" y="1847164"/>
            <a:ext cx="3567742" cy="307777"/>
          </a:xfrm>
          <a:prstGeom prst="rect">
            <a:avLst/>
          </a:prstGeom>
          <a:noFill/>
        </p:spPr>
        <p:txBody>
          <a:bodyPr wrap="square" rtlCol="0">
            <a:spAutoFit/>
          </a:bodyPr>
          <a:lstStyle/>
          <a:p>
            <a:r>
              <a:rPr lang="en-GB" sz="1400">
                <a:solidFill>
                  <a:srgbClr val="339966"/>
                </a:solidFill>
              </a:rPr>
              <a:t>Rel-20 SBMA scope</a:t>
            </a:r>
          </a:p>
        </p:txBody>
      </p:sp>
      <p:sp>
        <p:nvSpPr>
          <p:cNvPr id="118" name="TextBox 117">
            <a:extLst>
              <a:ext uri="{FF2B5EF4-FFF2-40B4-BE49-F238E27FC236}">
                <a16:creationId xmlns:a16="http://schemas.microsoft.com/office/drawing/2014/main" id="{F59EF2E8-3A4F-10AE-8895-E08BD7447B6E}"/>
              </a:ext>
            </a:extLst>
          </p:cNvPr>
          <p:cNvSpPr txBox="1"/>
          <p:nvPr/>
        </p:nvSpPr>
        <p:spPr>
          <a:xfrm>
            <a:off x="3490014" y="4217354"/>
            <a:ext cx="3696307" cy="523220"/>
          </a:xfrm>
          <a:prstGeom prst="rect">
            <a:avLst/>
          </a:prstGeom>
          <a:noFill/>
        </p:spPr>
        <p:txBody>
          <a:bodyPr wrap="square" rtlCol="0">
            <a:spAutoFit/>
          </a:bodyPr>
          <a:lstStyle/>
          <a:p>
            <a:r>
              <a:rPr lang="en-GB" sz="1400">
                <a:solidFill>
                  <a:srgbClr val="00C6FB"/>
                </a:solidFill>
              </a:rPr>
              <a:t>Extend same streaming service API based on message bus publishing</a:t>
            </a:r>
          </a:p>
        </p:txBody>
      </p:sp>
      <p:cxnSp>
        <p:nvCxnSpPr>
          <p:cNvPr id="127" name="Straight Arrow Connector 126">
            <a:extLst>
              <a:ext uri="{FF2B5EF4-FFF2-40B4-BE49-F238E27FC236}">
                <a16:creationId xmlns:a16="http://schemas.microsoft.com/office/drawing/2014/main" id="{1B7900D8-AFA2-F56B-2CB7-2F12E4CC2D49}"/>
              </a:ext>
            </a:extLst>
          </p:cNvPr>
          <p:cNvCxnSpPr>
            <a:cxnSpLocks/>
            <a:endCxn id="18" idx="1"/>
          </p:cNvCxnSpPr>
          <p:nvPr/>
        </p:nvCxnSpPr>
        <p:spPr>
          <a:xfrm flipV="1">
            <a:off x="6719382" y="3759288"/>
            <a:ext cx="1709667" cy="487644"/>
          </a:xfrm>
          <a:prstGeom prst="straightConnector1">
            <a:avLst/>
          </a:prstGeom>
          <a:ln>
            <a:solidFill>
              <a:srgbClr val="00C6FB"/>
            </a:solidFill>
            <a:tailEnd type="triangle"/>
          </a:ln>
        </p:spPr>
        <p:style>
          <a:lnRef idx="1">
            <a:schemeClr val="accent1"/>
          </a:lnRef>
          <a:fillRef idx="0">
            <a:schemeClr val="accent1"/>
          </a:fillRef>
          <a:effectRef idx="0">
            <a:schemeClr val="accent1"/>
          </a:effectRef>
          <a:fontRef idx="minor">
            <a:schemeClr val="tx1"/>
          </a:fontRef>
        </p:style>
      </p:cxnSp>
      <p:sp>
        <p:nvSpPr>
          <p:cNvPr id="134" name="TextBox 133">
            <a:extLst>
              <a:ext uri="{FF2B5EF4-FFF2-40B4-BE49-F238E27FC236}">
                <a16:creationId xmlns:a16="http://schemas.microsoft.com/office/drawing/2014/main" id="{76A6AE4E-451B-6C52-36D2-DAF7BA8053BE}"/>
              </a:ext>
            </a:extLst>
          </p:cNvPr>
          <p:cNvSpPr txBox="1"/>
          <p:nvPr/>
        </p:nvSpPr>
        <p:spPr>
          <a:xfrm>
            <a:off x="9721042" y="3512983"/>
            <a:ext cx="2436431" cy="738664"/>
          </a:xfrm>
          <a:prstGeom prst="rect">
            <a:avLst/>
          </a:prstGeom>
          <a:noFill/>
        </p:spPr>
        <p:txBody>
          <a:bodyPr wrap="square" rtlCol="0">
            <a:spAutoFit/>
          </a:bodyPr>
          <a:lstStyle/>
          <a:p>
            <a:r>
              <a:rPr lang="en-GB" sz="1400">
                <a:solidFill>
                  <a:srgbClr val="FCB040"/>
                </a:solidFill>
              </a:rPr>
              <a:t>New streaming service API</a:t>
            </a:r>
          </a:p>
          <a:p>
            <a:r>
              <a:rPr lang="en-GB" sz="1400">
                <a:solidFill>
                  <a:srgbClr val="FCB040"/>
                </a:solidFill>
              </a:rPr>
              <a:t>Based on message bus subscription</a:t>
            </a:r>
          </a:p>
        </p:txBody>
      </p:sp>
      <p:cxnSp>
        <p:nvCxnSpPr>
          <p:cNvPr id="135" name="Straight Arrow Connector 134">
            <a:extLst>
              <a:ext uri="{FF2B5EF4-FFF2-40B4-BE49-F238E27FC236}">
                <a16:creationId xmlns:a16="http://schemas.microsoft.com/office/drawing/2014/main" id="{62170C9A-F31A-86C9-0EA7-B244E1F71158}"/>
              </a:ext>
            </a:extLst>
          </p:cNvPr>
          <p:cNvCxnSpPr>
            <a:cxnSpLocks/>
            <a:endCxn id="22" idx="0"/>
          </p:cNvCxnSpPr>
          <p:nvPr/>
        </p:nvCxnSpPr>
        <p:spPr>
          <a:xfrm flipH="1">
            <a:off x="9834302" y="4240276"/>
            <a:ext cx="347242" cy="453153"/>
          </a:xfrm>
          <a:prstGeom prst="straightConnector1">
            <a:avLst/>
          </a:prstGeom>
          <a:ln>
            <a:solidFill>
              <a:srgbClr val="FCB040"/>
            </a:solidFill>
            <a:tailEnd type="triangle"/>
          </a:ln>
        </p:spPr>
        <p:style>
          <a:lnRef idx="1">
            <a:schemeClr val="accent1"/>
          </a:lnRef>
          <a:fillRef idx="0">
            <a:schemeClr val="accent1"/>
          </a:fillRef>
          <a:effectRef idx="0">
            <a:schemeClr val="accent1"/>
          </a:effectRef>
          <a:fontRef idx="minor">
            <a:schemeClr val="tx1"/>
          </a:fontRef>
        </p:style>
      </p:cxnSp>
      <p:cxnSp>
        <p:nvCxnSpPr>
          <p:cNvPr id="3" name="Connector: Elbow 2">
            <a:extLst>
              <a:ext uri="{FF2B5EF4-FFF2-40B4-BE49-F238E27FC236}">
                <a16:creationId xmlns:a16="http://schemas.microsoft.com/office/drawing/2014/main" id="{59F531A2-D3F9-2722-64BD-656FE87169EC}"/>
              </a:ext>
            </a:extLst>
          </p:cNvPr>
          <p:cNvCxnSpPr>
            <a:cxnSpLocks/>
            <a:stCxn id="60" idx="2"/>
            <a:endCxn id="5" idx="1"/>
          </p:cNvCxnSpPr>
          <p:nvPr/>
        </p:nvCxnSpPr>
        <p:spPr>
          <a:xfrm rot="16200000" flipH="1">
            <a:off x="3805775" y="1588318"/>
            <a:ext cx="1838856" cy="5618506"/>
          </a:xfrm>
          <a:prstGeom prst="bentConnector2">
            <a:avLst/>
          </a:prstGeom>
          <a:ln>
            <a:solidFill>
              <a:schemeClr val="tx1"/>
            </a:solidFill>
            <a:tailEnd type="triangle"/>
          </a:ln>
        </p:spPr>
        <p:style>
          <a:lnRef idx="1">
            <a:schemeClr val="accent2"/>
          </a:lnRef>
          <a:fillRef idx="0">
            <a:schemeClr val="accent2"/>
          </a:fillRef>
          <a:effectRef idx="0">
            <a:schemeClr val="accent2"/>
          </a:effectRef>
          <a:fontRef idx="minor">
            <a:schemeClr val="tx1"/>
          </a:fontRef>
        </p:style>
      </p:cxnSp>
      <p:sp>
        <p:nvSpPr>
          <p:cNvPr id="10" name="TextBox 9">
            <a:extLst>
              <a:ext uri="{FF2B5EF4-FFF2-40B4-BE49-F238E27FC236}">
                <a16:creationId xmlns:a16="http://schemas.microsoft.com/office/drawing/2014/main" id="{09E2A062-3573-FEB4-4300-57C953117E15}"/>
              </a:ext>
            </a:extLst>
          </p:cNvPr>
          <p:cNvSpPr txBox="1"/>
          <p:nvPr/>
        </p:nvSpPr>
        <p:spPr>
          <a:xfrm>
            <a:off x="1128202" y="3844025"/>
            <a:ext cx="774571" cy="230832"/>
          </a:xfrm>
          <a:prstGeom prst="rect">
            <a:avLst/>
          </a:prstGeom>
          <a:noFill/>
        </p:spPr>
        <p:txBody>
          <a:bodyPr wrap="none" rtlCol="0">
            <a:spAutoFit/>
          </a:bodyPr>
          <a:lstStyle/>
          <a:p>
            <a:r>
              <a:rPr lang="en-GB" sz="900" b="1">
                <a:solidFill>
                  <a:srgbClr val="00C6FB"/>
                </a:solidFill>
              </a:rPr>
              <a:t>Publishing</a:t>
            </a:r>
          </a:p>
        </p:txBody>
      </p:sp>
      <p:sp>
        <p:nvSpPr>
          <p:cNvPr id="11" name="TextBox 10">
            <a:extLst>
              <a:ext uri="{FF2B5EF4-FFF2-40B4-BE49-F238E27FC236}">
                <a16:creationId xmlns:a16="http://schemas.microsoft.com/office/drawing/2014/main" id="{52204B90-3E82-BE7E-CECD-1CEB1D6ECDB8}"/>
              </a:ext>
            </a:extLst>
          </p:cNvPr>
          <p:cNvSpPr txBox="1"/>
          <p:nvPr/>
        </p:nvSpPr>
        <p:spPr>
          <a:xfrm>
            <a:off x="128917" y="5002665"/>
            <a:ext cx="2919910" cy="577081"/>
          </a:xfrm>
          <a:prstGeom prst="rect">
            <a:avLst/>
          </a:prstGeom>
          <a:noFill/>
        </p:spPr>
        <p:txBody>
          <a:bodyPr wrap="square" rtlCol="0">
            <a:spAutoFit/>
          </a:bodyPr>
          <a:lstStyle/>
          <a:p>
            <a:r>
              <a:rPr lang="en-GB" sz="1050">
                <a:solidFill>
                  <a:srgbClr val="339966"/>
                </a:solidFill>
              </a:rPr>
              <a:t>Enable cloud-native NF to stream PM/log/analytic data base on message publishing </a:t>
            </a:r>
          </a:p>
        </p:txBody>
      </p:sp>
      <p:sp>
        <p:nvSpPr>
          <p:cNvPr id="12" name="TextBox 11">
            <a:extLst>
              <a:ext uri="{FF2B5EF4-FFF2-40B4-BE49-F238E27FC236}">
                <a16:creationId xmlns:a16="http://schemas.microsoft.com/office/drawing/2014/main" id="{695B30A1-9F4E-878B-5214-F7D0C622E3F5}"/>
              </a:ext>
            </a:extLst>
          </p:cNvPr>
          <p:cNvSpPr txBox="1"/>
          <p:nvPr/>
        </p:nvSpPr>
        <p:spPr>
          <a:xfrm>
            <a:off x="3386609" y="4983591"/>
            <a:ext cx="2870041" cy="577081"/>
          </a:xfrm>
          <a:prstGeom prst="rect">
            <a:avLst/>
          </a:prstGeom>
          <a:noFill/>
        </p:spPr>
        <p:txBody>
          <a:bodyPr wrap="square" rtlCol="0">
            <a:spAutoFit/>
          </a:bodyPr>
          <a:lstStyle/>
          <a:p>
            <a:r>
              <a:rPr lang="en-GB" sz="1050">
                <a:solidFill>
                  <a:srgbClr val="339966"/>
                </a:solidFill>
              </a:rPr>
              <a:t>Enable generalized solution set for both NFs and internal services in 3GPP management system</a:t>
            </a:r>
          </a:p>
        </p:txBody>
      </p:sp>
      <p:sp>
        <p:nvSpPr>
          <p:cNvPr id="13" name="TextBox 12">
            <a:extLst>
              <a:ext uri="{FF2B5EF4-FFF2-40B4-BE49-F238E27FC236}">
                <a16:creationId xmlns:a16="http://schemas.microsoft.com/office/drawing/2014/main" id="{D6821F56-1A92-3647-D347-24D3AB166220}"/>
              </a:ext>
            </a:extLst>
          </p:cNvPr>
          <p:cNvSpPr txBox="1"/>
          <p:nvPr/>
        </p:nvSpPr>
        <p:spPr>
          <a:xfrm>
            <a:off x="73184" y="5535844"/>
            <a:ext cx="2975643" cy="900246"/>
          </a:xfrm>
          <a:prstGeom prst="rect">
            <a:avLst/>
          </a:prstGeom>
          <a:noFill/>
        </p:spPr>
        <p:txBody>
          <a:bodyPr wrap="square" rtlCol="0">
            <a:spAutoFit/>
          </a:bodyPr>
          <a:lstStyle/>
          <a:p>
            <a:r>
              <a:rPr lang="en-GB" sz="1050" b="1">
                <a:solidFill>
                  <a:srgbClr val="339966"/>
                </a:solidFill>
              </a:rPr>
              <a:t>Normative output:</a:t>
            </a:r>
          </a:p>
          <a:p>
            <a:pPr marL="171450" indent="-171450">
              <a:buFont typeface="Arial" panose="020B0604020202020204" pitchFamily="34" charset="0"/>
              <a:buChar char="•"/>
            </a:pPr>
            <a:r>
              <a:rPr lang="en-GB" sz="1050">
                <a:solidFill>
                  <a:srgbClr val="339966"/>
                </a:solidFill>
              </a:rPr>
              <a:t>Define use case and requirement on NF management </a:t>
            </a:r>
          </a:p>
          <a:p>
            <a:pPr marL="171450" indent="-171450">
              <a:buFont typeface="Arial" panose="020B0604020202020204" pitchFamily="34" charset="0"/>
              <a:buChar char="•"/>
            </a:pPr>
            <a:r>
              <a:rPr lang="en-GB" sz="1050">
                <a:solidFill>
                  <a:srgbClr val="339966"/>
                </a:solidFill>
              </a:rPr>
              <a:t>Identify architecture impact to NF and NF management </a:t>
            </a:r>
          </a:p>
        </p:txBody>
      </p:sp>
      <p:sp>
        <p:nvSpPr>
          <p:cNvPr id="14" name="TextBox 13">
            <a:extLst>
              <a:ext uri="{FF2B5EF4-FFF2-40B4-BE49-F238E27FC236}">
                <a16:creationId xmlns:a16="http://schemas.microsoft.com/office/drawing/2014/main" id="{81150B6B-A0F8-25C0-E98F-0982CB28A11B}"/>
              </a:ext>
            </a:extLst>
          </p:cNvPr>
          <p:cNvSpPr txBox="1"/>
          <p:nvPr/>
        </p:nvSpPr>
        <p:spPr>
          <a:xfrm>
            <a:off x="3426989" y="5559277"/>
            <a:ext cx="4642027" cy="577081"/>
          </a:xfrm>
          <a:prstGeom prst="rect">
            <a:avLst/>
          </a:prstGeom>
          <a:noFill/>
        </p:spPr>
        <p:txBody>
          <a:bodyPr wrap="square" rtlCol="0">
            <a:spAutoFit/>
          </a:bodyPr>
          <a:lstStyle/>
          <a:p>
            <a:r>
              <a:rPr lang="en-GB" sz="1050" b="1">
                <a:solidFill>
                  <a:srgbClr val="339966"/>
                </a:solidFill>
              </a:rPr>
              <a:t>Normative output:</a:t>
            </a:r>
          </a:p>
          <a:p>
            <a:pPr marL="171450" indent="-171450">
              <a:buFont typeface="Arial" panose="020B0604020202020204" pitchFamily="34" charset="0"/>
              <a:buChar char="•"/>
            </a:pPr>
            <a:r>
              <a:rPr lang="en-GB" sz="1050">
                <a:solidFill>
                  <a:srgbClr val="339966"/>
                </a:solidFill>
              </a:rPr>
              <a:t>Identify further architecture impact in SBMA</a:t>
            </a:r>
          </a:p>
          <a:p>
            <a:pPr marL="171450" indent="-171450">
              <a:buFont typeface="Arial" panose="020B0604020202020204" pitchFamily="34" charset="0"/>
              <a:buChar char="•"/>
            </a:pPr>
            <a:r>
              <a:rPr lang="en-GB" sz="1050">
                <a:solidFill>
                  <a:srgbClr val="339966"/>
                </a:solidFill>
              </a:rPr>
              <a:t>Define Stage 3 API solution set</a:t>
            </a:r>
          </a:p>
        </p:txBody>
      </p:sp>
    </p:spTree>
    <p:extLst>
      <p:ext uri="{BB962C8B-B14F-4D97-AF65-F5344CB8AC3E}">
        <p14:creationId xmlns:p14="http://schemas.microsoft.com/office/powerpoint/2010/main" val="337932702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1E45D-19B9-C9DB-0FE4-ABD3165B2279}"/>
              </a:ext>
            </a:extLst>
          </p:cNvPr>
          <p:cNvSpPr>
            <a:spLocks noGrp="1"/>
          </p:cNvSpPr>
          <p:nvPr>
            <p:ph type="title"/>
          </p:nvPr>
        </p:nvSpPr>
        <p:spPr>
          <a:xfrm>
            <a:off x="437068" y="363521"/>
            <a:ext cx="10515600" cy="1325563"/>
          </a:xfrm>
        </p:spPr>
        <p:txBody>
          <a:bodyPr/>
          <a:lstStyle/>
          <a:p>
            <a:r>
              <a:rPr lang="en-GB" sz="3600"/>
              <a:t>Integration with Generic-OAM Functions</a:t>
            </a:r>
          </a:p>
        </p:txBody>
      </p:sp>
      <p:grpSp>
        <p:nvGrpSpPr>
          <p:cNvPr id="4" name="Group 3">
            <a:extLst>
              <a:ext uri="{FF2B5EF4-FFF2-40B4-BE49-F238E27FC236}">
                <a16:creationId xmlns:a16="http://schemas.microsoft.com/office/drawing/2014/main" id="{91483B6D-26C6-D74A-AC34-13B2CBDA1685}"/>
              </a:ext>
            </a:extLst>
          </p:cNvPr>
          <p:cNvGrpSpPr/>
          <p:nvPr/>
        </p:nvGrpSpPr>
        <p:grpSpPr>
          <a:xfrm>
            <a:off x="68963" y="1835735"/>
            <a:ext cx="7771414" cy="4535847"/>
            <a:chOff x="266246" y="1191795"/>
            <a:chExt cx="9152972" cy="5342203"/>
          </a:xfrm>
        </p:grpSpPr>
        <p:grpSp>
          <p:nvGrpSpPr>
            <p:cNvPr id="5" name="Group 4">
              <a:extLst>
                <a:ext uri="{FF2B5EF4-FFF2-40B4-BE49-F238E27FC236}">
                  <a16:creationId xmlns:a16="http://schemas.microsoft.com/office/drawing/2014/main" id="{95A511D3-81FE-D932-CF74-435C9C73656F}"/>
                </a:ext>
              </a:extLst>
            </p:cNvPr>
            <p:cNvGrpSpPr/>
            <p:nvPr/>
          </p:nvGrpSpPr>
          <p:grpSpPr>
            <a:xfrm>
              <a:off x="266246" y="1191795"/>
              <a:ext cx="9152972" cy="5342203"/>
              <a:chOff x="-2023925" y="-400749"/>
              <a:chExt cx="10821024" cy="6315773"/>
            </a:xfrm>
          </p:grpSpPr>
          <p:pic>
            <p:nvPicPr>
              <p:cNvPr id="19" name="Picture 2">
                <a:extLst>
                  <a:ext uri="{FF2B5EF4-FFF2-40B4-BE49-F238E27FC236}">
                    <a16:creationId xmlns:a16="http://schemas.microsoft.com/office/drawing/2014/main" id="{16A66770-2211-ECBB-300B-A6908C6C5A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982" y="1383924"/>
                <a:ext cx="8120117" cy="453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20">
                <a:extLst>
                  <a:ext uri="{FF2B5EF4-FFF2-40B4-BE49-F238E27FC236}">
                    <a16:creationId xmlns:a16="http://schemas.microsoft.com/office/drawing/2014/main" id="{1644430B-0151-50A2-67C4-9106CEC54AC4}"/>
                  </a:ext>
                </a:extLst>
              </p:cNvPr>
              <p:cNvSpPr/>
              <p:nvPr/>
            </p:nvSpPr>
            <p:spPr>
              <a:xfrm>
                <a:off x="1740876" y="2969192"/>
                <a:ext cx="2031023" cy="8968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2" name="Arrow: Right 21">
                <a:extLst>
                  <a:ext uri="{FF2B5EF4-FFF2-40B4-BE49-F238E27FC236}">
                    <a16:creationId xmlns:a16="http://schemas.microsoft.com/office/drawing/2014/main" id="{EC09683C-253E-AF8B-445E-0A0F21E738BF}"/>
                  </a:ext>
                </a:extLst>
              </p:cNvPr>
              <p:cNvSpPr/>
              <p:nvPr/>
            </p:nvSpPr>
            <p:spPr>
              <a:xfrm rot="16200000">
                <a:off x="3322674" y="4778630"/>
                <a:ext cx="746613" cy="350358"/>
              </a:xfrm>
              <a:prstGeom prst="rightArrow">
                <a:avLst/>
              </a:prstGeom>
              <a:solidFill>
                <a:srgbClr val="00C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3" name="TextBox 22">
                <a:extLst>
                  <a:ext uri="{FF2B5EF4-FFF2-40B4-BE49-F238E27FC236}">
                    <a16:creationId xmlns:a16="http://schemas.microsoft.com/office/drawing/2014/main" id="{B1A0BB70-3186-7BDF-60DD-84290D6C9CFB}"/>
                  </a:ext>
                </a:extLst>
              </p:cNvPr>
              <p:cNvSpPr txBox="1"/>
              <p:nvPr/>
            </p:nvSpPr>
            <p:spPr>
              <a:xfrm>
                <a:off x="1062256" y="4646672"/>
                <a:ext cx="2594467" cy="707111"/>
              </a:xfrm>
              <a:prstGeom prst="rect">
                <a:avLst/>
              </a:prstGeom>
              <a:noFill/>
            </p:spPr>
            <p:txBody>
              <a:bodyPr wrap="square" rtlCol="0">
                <a:spAutoFit/>
              </a:bodyPr>
              <a:lstStyle/>
              <a:p>
                <a:r>
                  <a:rPr kumimoji="1" lang="en-GB" sz="900">
                    <a:solidFill>
                      <a:srgbClr val="00B050"/>
                    </a:solidFill>
                  </a:rPr>
                  <a:t>Collect performance metrics, logs from individual VNF/VNFC instances using e.g. Prometheus</a:t>
                </a:r>
              </a:p>
            </p:txBody>
          </p:sp>
          <p:sp>
            <p:nvSpPr>
              <p:cNvPr id="24" name="TextBox 23">
                <a:extLst>
                  <a:ext uri="{FF2B5EF4-FFF2-40B4-BE49-F238E27FC236}">
                    <a16:creationId xmlns:a16="http://schemas.microsoft.com/office/drawing/2014/main" id="{BF960BE4-2129-03F3-2A84-DB2D1BEDE457}"/>
                  </a:ext>
                </a:extLst>
              </p:cNvPr>
              <p:cNvSpPr txBox="1"/>
              <p:nvPr/>
            </p:nvSpPr>
            <p:spPr>
              <a:xfrm>
                <a:off x="1327753" y="2986774"/>
                <a:ext cx="2495590" cy="784704"/>
              </a:xfrm>
              <a:prstGeom prst="rect">
                <a:avLst/>
              </a:prstGeom>
              <a:noFill/>
            </p:spPr>
            <p:txBody>
              <a:bodyPr wrap="square" rtlCol="0">
                <a:spAutoFit/>
              </a:bodyPr>
              <a:lstStyle/>
              <a:p>
                <a:r>
                  <a:rPr kumimoji="1" lang="en-GB" sz="900">
                    <a:solidFill>
                      <a:srgbClr val="00B050"/>
                    </a:solidFill>
                  </a:rPr>
                  <a:t>Send </a:t>
                </a:r>
                <a:r>
                  <a:rPr lang="en-US" sz="900">
                    <a:solidFill>
                      <a:srgbClr val="00B050"/>
                    </a:solidFill>
                  </a:rPr>
                  <a:t>aggregated information from the VNF metrics aggregator function</a:t>
                </a:r>
                <a:r>
                  <a:rPr kumimoji="1" lang="en-GB" sz="900">
                    <a:solidFill>
                      <a:srgbClr val="00B050"/>
                    </a:solidFill>
                  </a:rPr>
                  <a:t> via </a:t>
                </a:r>
                <a:r>
                  <a:rPr kumimoji="1" lang="en-GB" sz="900" b="1">
                    <a:solidFill>
                      <a:srgbClr val="00B050"/>
                    </a:solidFill>
                  </a:rPr>
                  <a:t>message bus publishing</a:t>
                </a:r>
                <a:endParaRPr lang="en-US" sz="900" b="1">
                  <a:solidFill>
                    <a:srgbClr val="00B050"/>
                  </a:solidFill>
                </a:endParaRPr>
              </a:p>
            </p:txBody>
          </p:sp>
          <p:sp>
            <p:nvSpPr>
              <p:cNvPr id="25" name="Rectangle 24">
                <a:extLst>
                  <a:ext uri="{FF2B5EF4-FFF2-40B4-BE49-F238E27FC236}">
                    <a16:creationId xmlns:a16="http://schemas.microsoft.com/office/drawing/2014/main" id="{5A4E100D-9C50-CFF4-036A-F07C16B90B29}"/>
                  </a:ext>
                </a:extLst>
              </p:cNvPr>
              <p:cNvSpPr/>
              <p:nvPr/>
            </p:nvSpPr>
            <p:spPr>
              <a:xfrm>
                <a:off x="4794152" y="4777740"/>
                <a:ext cx="2031023" cy="6475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6" name="Rectangle 25">
                <a:extLst>
                  <a:ext uri="{FF2B5EF4-FFF2-40B4-BE49-F238E27FC236}">
                    <a16:creationId xmlns:a16="http://schemas.microsoft.com/office/drawing/2014/main" id="{5C16E3DC-29D6-A3EE-1A81-264C35FE71C6}"/>
                  </a:ext>
                </a:extLst>
              </p:cNvPr>
              <p:cNvSpPr/>
              <p:nvPr/>
            </p:nvSpPr>
            <p:spPr>
              <a:xfrm>
                <a:off x="5809664" y="2818926"/>
                <a:ext cx="1126028" cy="20033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7" name="Rectangle 26">
                <a:extLst>
                  <a:ext uri="{FF2B5EF4-FFF2-40B4-BE49-F238E27FC236}">
                    <a16:creationId xmlns:a16="http://schemas.microsoft.com/office/drawing/2014/main" id="{8702B665-12CE-8D64-669A-F85E4EDDCA5F}"/>
                  </a:ext>
                </a:extLst>
              </p:cNvPr>
              <p:cNvSpPr/>
              <p:nvPr/>
            </p:nvSpPr>
            <p:spPr>
              <a:xfrm>
                <a:off x="5519739" y="2682903"/>
                <a:ext cx="742950" cy="1669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8" name="Rectangle 27">
                <a:extLst>
                  <a:ext uri="{FF2B5EF4-FFF2-40B4-BE49-F238E27FC236}">
                    <a16:creationId xmlns:a16="http://schemas.microsoft.com/office/drawing/2014/main" id="{AF2F83E4-377F-9823-07AF-F6967ED4E8DF}"/>
                  </a:ext>
                </a:extLst>
              </p:cNvPr>
              <p:cNvSpPr/>
              <p:nvPr/>
            </p:nvSpPr>
            <p:spPr>
              <a:xfrm>
                <a:off x="6274393" y="2666999"/>
                <a:ext cx="409776" cy="136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9" name="Rectangle 28">
                <a:extLst>
                  <a:ext uri="{FF2B5EF4-FFF2-40B4-BE49-F238E27FC236}">
                    <a16:creationId xmlns:a16="http://schemas.microsoft.com/office/drawing/2014/main" id="{A19D1AB9-A2C3-E766-1466-5E325A389254}"/>
                  </a:ext>
                </a:extLst>
              </p:cNvPr>
              <p:cNvSpPr/>
              <p:nvPr/>
            </p:nvSpPr>
            <p:spPr>
              <a:xfrm>
                <a:off x="5040905" y="2666999"/>
                <a:ext cx="467130" cy="136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30" name="Rectangle 29">
                <a:extLst>
                  <a:ext uri="{FF2B5EF4-FFF2-40B4-BE49-F238E27FC236}">
                    <a16:creationId xmlns:a16="http://schemas.microsoft.com/office/drawing/2014/main" id="{E8847B9E-0FC4-466C-7293-74D88453A04A}"/>
                  </a:ext>
                </a:extLst>
              </p:cNvPr>
              <p:cNvSpPr/>
              <p:nvPr/>
            </p:nvSpPr>
            <p:spPr>
              <a:xfrm>
                <a:off x="775855" y="1383924"/>
                <a:ext cx="4839853" cy="1517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31" name="Rectangle 30">
                <a:extLst>
                  <a:ext uri="{FF2B5EF4-FFF2-40B4-BE49-F238E27FC236}">
                    <a16:creationId xmlns:a16="http://schemas.microsoft.com/office/drawing/2014/main" id="{B918C1FD-A559-C359-7ED8-D16644DEFB67}"/>
                  </a:ext>
                </a:extLst>
              </p:cNvPr>
              <p:cNvSpPr/>
              <p:nvPr/>
            </p:nvSpPr>
            <p:spPr>
              <a:xfrm>
                <a:off x="2824038" y="1502415"/>
                <a:ext cx="1859997" cy="702764"/>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Kafka message broker</a:t>
                </a:r>
              </a:p>
              <a:p>
                <a:pPr algn="ctr">
                  <a:spcBef>
                    <a:spcPts val="0"/>
                  </a:spcBef>
                </a:pPr>
                <a:r>
                  <a:rPr kumimoji="1" lang="en-GB" sz="800">
                    <a:solidFill>
                      <a:schemeClr val="bg1"/>
                    </a:solidFill>
                  </a:rPr>
                  <a:t>Server node</a:t>
                </a:r>
              </a:p>
            </p:txBody>
          </p:sp>
          <p:cxnSp>
            <p:nvCxnSpPr>
              <p:cNvPr id="32" name="Straight Arrow Connector 31">
                <a:extLst>
                  <a:ext uri="{FF2B5EF4-FFF2-40B4-BE49-F238E27FC236}">
                    <a16:creationId xmlns:a16="http://schemas.microsoft.com/office/drawing/2014/main" id="{844ADE4D-23D3-781C-DD93-3AEE3F8927B2}"/>
                  </a:ext>
                </a:extLst>
              </p:cNvPr>
              <p:cNvCxnSpPr>
                <a:cxnSpLocks/>
              </p:cNvCxnSpPr>
              <p:nvPr/>
            </p:nvCxnSpPr>
            <p:spPr>
              <a:xfrm flipV="1">
                <a:off x="4276488" y="200399"/>
                <a:ext cx="0" cy="7202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13EA5BAA-B9EA-0073-F069-8BAEFCAAE148}"/>
                  </a:ext>
                </a:extLst>
              </p:cNvPr>
              <p:cNvCxnSpPr>
                <a:cxnSpLocks/>
              </p:cNvCxnSpPr>
              <p:nvPr/>
            </p:nvCxnSpPr>
            <p:spPr>
              <a:xfrm flipV="1">
                <a:off x="4024538" y="331997"/>
                <a:ext cx="0" cy="5886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C632EC65-783D-F95F-FCF2-620AFE83369F}"/>
                  </a:ext>
                </a:extLst>
              </p:cNvPr>
              <p:cNvSpPr/>
              <p:nvPr/>
            </p:nvSpPr>
            <p:spPr>
              <a:xfrm>
                <a:off x="3673490" y="-293321"/>
                <a:ext cx="933576"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800">
                  <a:solidFill>
                    <a:schemeClr val="tx1"/>
                  </a:solidFill>
                </a:endParaRPr>
              </a:p>
            </p:txBody>
          </p:sp>
          <p:sp>
            <p:nvSpPr>
              <p:cNvPr id="35" name="Rectangle 34">
                <a:extLst>
                  <a:ext uri="{FF2B5EF4-FFF2-40B4-BE49-F238E27FC236}">
                    <a16:creationId xmlns:a16="http://schemas.microsoft.com/office/drawing/2014/main" id="{710FB15A-5D1B-27BD-F384-4280F6C99B11}"/>
                  </a:ext>
                </a:extLst>
              </p:cNvPr>
              <p:cNvSpPr/>
              <p:nvPr/>
            </p:nvSpPr>
            <p:spPr>
              <a:xfrm>
                <a:off x="3514628" y="-155073"/>
                <a:ext cx="933576"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800">
                  <a:solidFill>
                    <a:schemeClr val="tx1"/>
                  </a:solidFill>
                </a:endParaRPr>
              </a:p>
            </p:txBody>
          </p:sp>
          <p:sp>
            <p:nvSpPr>
              <p:cNvPr id="36" name="Rectangle 35">
                <a:extLst>
                  <a:ext uri="{FF2B5EF4-FFF2-40B4-BE49-F238E27FC236}">
                    <a16:creationId xmlns:a16="http://schemas.microsoft.com/office/drawing/2014/main" id="{9164836F-B18A-1332-FD10-12DCBA129423}"/>
                  </a:ext>
                </a:extLst>
              </p:cNvPr>
              <p:cNvSpPr/>
              <p:nvPr/>
            </p:nvSpPr>
            <p:spPr>
              <a:xfrm>
                <a:off x="3232261" y="-43973"/>
                <a:ext cx="1057081"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en-GB" sz="800" b="0" i="0">
                    <a:solidFill>
                      <a:schemeClr val="tx1"/>
                    </a:solidFill>
                    <a:effectLst/>
                    <a:latin typeface="Rakuten Sans" panose="020B0503020203020204" pitchFamily="34" charset="0"/>
                  </a:rPr>
                  <a:t>OAM</a:t>
                </a:r>
                <a:endParaRPr kumimoji="1" lang="en-GB" sz="800">
                  <a:solidFill>
                    <a:schemeClr val="tx1"/>
                  </a:solidFill>
                </a:endParaRPr>
              </a:p>
              <a:p>
                <a:pPr algn="ctr">
                  <a:lnSpc>
                    <a:spcPct val="100000"/>
                  </a:lnSpc>
                  <a:spcBef>
                    <a:spcPts val="0"/>
                  </a:spcBef>
                </a:pPr>
                <a:r>
                  <a:rPr kumimoji="1" lang="en-GB" sz="800">
                    <a:solidFill>
                      <a:schemeClr val="tx1"/>
                    </a:solidFill>
                  </a:rPr>
                  <a:t>Application</a:t>
                </a:r>
              </a:p>
            </p:txBody>
          </p:sp>
          <p:cxnSp>
            <p:nvCxnSpPr>
              <p:cNvPr id="37" name="Straight Arrow Connector 36">
                <a:extLst>
                  <a:ext uri="{FF2B5EF4-FFF2-40B4-BE49-F238E27FC236}">
                    <a16:creationId xmlns:a16="http://schemas.microsoft.com/office/drawing/2014/main" id="{6A87E316-B50F-7BF8-DE51-5601F974FB6C}"/>
                  </a:ext>
                </a:extLst>
              </p:cNvPr>
              <p:cNvCxnSpPr>
                <a:cxnSpLocks/>
                <a:endCxn id="36" idx="2"/>
              </p:cNvCxnSpPr>
              <p:nvPr/>
            </p:nvCxnSpPr>
            <p:spPr>
              <a:xfrm flipH="1" flipV="1">
                <a:off x="3760802" y="453102"/>
                <a:ext cx="738" cy="46754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5F211020-BAA6-08FD-0E0F-47247F780E7D}"/>
                  </a:ext>
                </a:extLst>
              </p:cNvPr>
              <p:cNvSpPr txBox="1"/>
              <p:nvPr/>
            </p:nvSpPr>
            <p:spPr>
              <a:xfrm>
                <a:off x="1952306" y="-286839"/>
                <a:ext cx="1469235" cy="1010606"/>
              </a:xfrm>
              <a:prstGeom prst="rect">
                <a:avLst/>
              </a:prstGeom>
              <a:noFill/>
            </p:spPr>
            <p:txBody>
              <a:bodyPr wrap="square" rtlCol="0">
                <a:spAutoFit/>
              </a:bodyPr>
              <a:lstStyle/>
              <a:p>
                <a:r>
                  <a:rPr kumimoji="1" lang="en-GB" sz="900"/>
                  <a:t>Management System/</a:t>
                </a:r>
                <a:r>
                  <a:rPr kumimoji="1" lang="en-GB" sz="900" err="1"/>
                  <a:t>MnF</a:t>
                </a:r>
                <a:endParaRPr kumimoji="1" lang="en-GB" sz="900"/>
              </a:p>
              <a:p>
                <a:endParaRPr kumimoji="1" lang="en-GB" sz="900"/>
              </a:p>
            </p:txBody>
          </p:sp>
          <p:sp>
            <p:nvSpPr>
              <p:cNvPr id="39" name="Rectangle 38">
                <a:extLst>
                  <a:ext uri="{FF2B5EF4-FFF2-40B4-BE49-F238E27FC236}">
                    <a16:creationId xmlns:a16="http://schemas.microsoft.com/office/drawing/2014/main" id="{FE8B5D60-A901-B799-318D-CC9B298A743F}"/>
                  </a:ext>
                </a:extLst>
              </p:cNvPr>
              <p:cNvSpPr/>
              <p:nvPr/>
            </p:nvSpPr>
            <p:spPr>
              <a:xfrm>
                <a:off x="1952307" y="-400749"/>
                <a:ext cx="3663400" cy="3289004"/>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40" name="Rectangle 39">
                <a:extLst>
                  <a:ext uri="{FF2B5EF4-FFF2-40B4-BE49-F238E27FC236}">
                    <a16:creationId xmlns:a16="http://schemas.microsoft.com/office/drawing/2014/main" id="{6B283FDC-E4E2-07CD-37D1-6BBCA4FE1625}"/>
                  </a:ext>
                </a:extLst>
              </p:cNvPr>
              <p:cNvSpPr/>
              <p:nvPr/>
            </p:nvSpPr>
            <p:spPr>
              <a:xfrm>
                <a:off x="2530616" y="1651095"/>
                <a:ext cx="1859997" cy="70578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Messaging server</a:t>
                </a:r>
              </a:p>
            </p:txBody>
          </p:sp>
          <p:sp>
            <p:nvSpPr>
              <p:cNvPr id="41" name="TextBox 40">
                <a:extLst>
                  <a:ext uri="{FF2B5EF4-FFF2-40B4-BE49-F238E27FC236}">
                    <a16:creationId xmlns:a16="http://schemas.microsoft.com/office/drawing/2014/main" id="{74711ECC-7096-430F-FBEF-E64680AA4E14}"/>
                  </a:ext>
                </a:extLst>
              </p:cNvPr>
              <p:cNvSpPr txBox="1"/>
              <p:nvPr/>
            </p:nvSpPr>
            <p:spPr>
              <a:xfrm>
                <a:off x="3131724" y="609465"/>
                <a:ext cx="1352380" cy="214845"/>
              </a:xfrm>
              <a:prstGeom prst="rect">
                <a:avLst/>
              </a:prstGeom>
              <a:noFill/>
            </p:spPr>
            <p:txBody>
              <a:bodyPr wrap="square" rtlCol="0">
                <a:spAutoFit/>
              </a:bodyPr>
              <a:lstStyle/>
              <a:p>
                <a:r>
                  <a:rPr kumimoji="1" lang="en-GB" sz="500"/>
                  <a:t>subscribe</a:t>
                </a:r>
              </a:p>
            </p:txBody>
          </p:sp>
          <p:sp>
            <p:nvSpPr>
              <p:cNvPr id="42" name="Rectangle 41">
                <a:extLst>
                  <a:ext uri="{FF2B5EF4-FFF2-40B4-BE49-F238E27FC236}">
                    <a16:creationId xmlns:a16="http://schemas.microsoft.com/office/drawing/2014/main" id="{90A55A64-4D82-CFA4-6780-2FFB06E0D193}"/>
                  </a:ext>
                </a:extLst>
              </p:cNvPr>
              <p:cNvSpPr/>
              <p:nvPr/>
            </p:nvSpPr>
            <p:spPr>
              <a:xfrm>
                <a:off x="2536304" y="2465059"/>
                <a:ext cx="2418300" cy="247112"/>
              </a:xfrm>
              <a:prstGeom prst="rect">
                <a:avLst/>
              </a:prstGeom>
              <a:solidFill>
                <a:schemeClr val="accent3">
                  <a:lumMod val="75000"/>
                  <a:alpha val="5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tx1"/>
                    </a:solidFill>
                  </a:rPr>
                  <a:t>Load balancing</a:t>
                </a:r>
              </a:p>
            </p:txBody>
          </p:sp>
          <p:sp>
            <p:nvSpPr>
              <p:cNvPr id="43" name="Rectangle 42">
                <a:extLst>
                  <a:ext uri="{FF2B5EF4-FFF2-40B4-BE49-F238E27FC236}">
                    <a16:creationId xmlns:a16="http://schemas.microsoft.com/office/drawing/2014/main" id="{A8F2BF03-93E0-521E-E811-139EF7347E09}"/>
                  </a:ext>
                </a:extLst>
              </p:cNvPr>
              <p:cNvSpPr/>
              <p:nvPr/>
            </p:nvSpPr>
            <p:spPr>
              <a:xfrm>
                <a:off x="2322215" y="920647"/>
                <a:ext cx="2878650" cy="178764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endParaRPr kumimoji="1" lang="en-GB" sz="800">
                  <a:solidFill>
                    <a:schemeClr val="bg1"/>
                  </a:solidFill>
                </a:endParaRPr>
              </a:p>
            </p:txBody>
          </p:sp>
          <p:sp>
            <p:nvSpPr>
              <p:cNvPr id="44" name="TextBox 43">
                <a:extLst>
                  <a:ext uri="{FF2B5EF4-FFF2-40B4-BE49-F238E27FC236}">
                    <a16:creationId xmlns:a16="http://schemas.microsoft.com/office/drawing/2014/main" id="{2ADE45FD-7567-4F4D-739A-8C48EDCDD236}"/>
                  </a:ext>
                </a:extLst>
              </p:cNvPr>
              <p:cNvSpPr txBox="1"/>
              <p:nvPr/>
            </p:nvSpPr>
            <p:spPr>
              <a:xfrm>
                <a:off x="2928698" y="946478"/>
                <a:ext cx="1799310" cy="288672"/>
              </a:xfrm>
              <a:prstGeom prst="rect">
                <a:avLst/>
              </a:prstGeom>
              <a:noFill/>
            </p:spPr>
            <p:txBody>
              <a:bodyPr wrap="none" rtlCol="0">
                <a:spAutoFit/>
              </a:bodyPr>
              <a:lstStyle/>
              <a:p>
                <a:r>
                  <a:rPr kumimoji="1" lang="en-GB" sz="900"/>
                  <a:t>Messaging framework</a:t>
                </a:r>
              </a:p>
            </p:txBody>
          </p:sp>
          <p:sp>
            <p:nvSpPr>
              <p:cNvPr id="46" name="TextBox 45">
                <a:extLst>
                  <a:ext uri="{FF2B5EF4-FFF2-40B4-BE49-F238E27FC236}">
                    <a16:creationId xmlns:a16="http://schemas.microsoft.com/office/drawing/2014/main" id="{6911129E-2F4C-59CB-B474-54585E0AB3D3}"/>
                  </a:ext>
                </a:extLst>
              </p:cNvPr>
              <p:cNvSpPr txBox="1"/>
              <p:nvPr/>
            </p:nvSpPr>
            <p:spPr>
              <a:xfrm>
                <a:off x="-2023925" y="2749513"/>
                <a:ext cx="2096899" cy="899960"/>
              </a:xfrm>
              <a:prstGeom prst="rect">
                <a:avLst/>
              </a:prstGeom>
              <a:noFill/>
            </p:spPr>
            <p:txBody>
              <a:bodyPr wrap="square" rtlCol="0">
                <a:spAutoFit/>
              </a:bodyPr>
              <a:lstStyle/>
              <a:p>
                <a:r>
                  <a:rPr kumimoji="1" lang="en-GB" sz="900">
                    <a:solidFill>
                      <a:srgbClr val="00B050"/>
                    </a:solidFill>
                  </a:rPr>
                  <a:t>Send 3GPP NF</a:t>
                </a:r>
                <a:r>
                  <a:rPr kumimoji="1" lang="en-US" sz="900">
                    <a:solidFill>
                      <a:srgbClr val="00B050"/>
                    </a:solidFill>
                  </a:rPr>
                  <a:t> m</a:t>
                </a:r>
                <a:r>
                  <a:rPr lang="en-US" sz="900">
                    <a:solidFill>
                      <a:srgbClr val="00B050"/>
                    </a:solidFill>
                  </a:rPr>
                  <a:t>etrics and logs using message bus publishing and 3GPP SBI</a:t>
                </a:r>
                <a:endParaRPr lang="en-US" sz="900" b="1">
                  <a:solidFill>
                    <a:srgbClr val="00B050"/>
                  </a:solidFill>
                </a:endParaRPr>
              </a:p>
            </p:txBody>
          </p:sp>
          <p:sp>
            <p:nvSpPr>
              <p:cNvPr id="3" name="Arrow: Right 2">
                <a:extLst>
                  <a:ext uri="{FF2B5EF4-FFF2-40B4-BE49-F238E27FC236}">
                    <a16:creationId xmlns:a16="http://schemas.microsoft.com/office/drawing/2014/main" id="{14BF6FAB-3CB2-964B-0E4C-3A25B328E0CA}"/>
                  </a:ext>
                </a:extLst>
              </p:cNvPr>
              <p:cNvSpPr/>
              <p:nvPr/>
            </p:nvSpPr>
            <p:spPr>
              <a:xfrm rot="16200000">
                <a:off x="3095918" y="3145055"/>
                <a:ext cx="1223882" cy="350358"/>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grpSp>
        <p:sp>
          <p:nvSpPr>
            <p:cNvPr id="6" name="Rectangle 5">
              <a:extLst>
                <a:ext uri="{FF2B5EF4-FFF2-40B4-BE49-F238E27FC236}">
                  <a16:creationId xmlns:a16="http://schemas.microsoft.com/office/drawing/2014/main" id="{132EDE07-0FF2-ECA2-FE1E-49B8D2B272B5}"/>
                </a:ext>
              </a:extLst>
            </p:cNvPr>
            <p:cNvSpPr/>
            <p:nvPr/>
          </p:nvSpPr>
          <p:spPr>
            <a:xfrm>
              <a:off x="4091669" y="2534312"/>
              <a:ext cx="2025977" cy="204342"/>
            </a:xfrm>
            <a:prstGeom prst="rect">
              <a:avLst/>
            </a:prstGeom>
            <a:solidFill>
              <a:srgbClr val="7030A0">
                <a:alpha val="22000"/>
              </a:srgb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spcBef>
                  <a:spcPts val="0"/>
                </a:spcBef>
              </a:pPr>
              <a:r>
                <a:rPr kumimoji="1" lang="en-GB" sz="800" err="1">
                  <a:solidFill>
                    <a:schemeClr val="tx1"/>
                  </a:solidFill>
                </a:rPr>
                <a:t>Aggr</a:t>
              </a:r>
              <a:r>
                <a:rPr kumimoji="1" lang="en-GB" sz="800">
                  <a:solidFill>
                    <a:schemeClr val="tx1"/>
                  </a:solidFill>
                </a:rPr>
                <a:t>. And Distr.</a:t>
              </a:r>
            </a:p>
          </p:txBody>
        </p:sp>
        <p:grpSp>
          <p:nvGrpSpPr>
            <p:cNvPr id="7" name="Group 6">
              <a:extLst>
                <a:ext uri="{FF2B5EF4-FFF2-40B4-BE49-F238E27FC236}">
                  <a16:creationId xmlns:a16="http://schemas.microsoft.com/office/drawing/2014/main" id="{CB934584-6AB0-5A13-5BE5-26CCAE46D8B7}"/>
                </a:ext>
              </a:extLst>
            </p:cNvPr>
            <p:cNvGrpSpPr/>
            <p:nvPr/>
          </p:nvGrpSpPr>
          <p:grpSpPr>
            <a:xfrm>
              <a:off x="1748773" y="5300692"/>
              <a:ext cx="933578" cy="618089"/>
              <a:chOff x="1246052" y="5153577"/>
              <a:chExt cx="1013572" cy="671050"/>
            </a:xfrm>
          </p:grpSpPr>
          <p:sp>
            <p:nvSpPr>
              <p:cNvPr id="17" name="Rectangle 16">
                <a:extLst>
                  <a:ext uri="{FF2B5EF4-FFF2-40B4-BE49-F238E27FC236}">
                    <a16:creationId xmlns:a16="http://schemas.microsoft.com/office/drawing/2014/main" id="{EB86A485-6E2C-1911-088B-42D6850096CB}"/>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900">
                    <a:solidFill>
                      <a:schemeClr val="tx1"/>
                    </a:solidFill>
                  </a:rPr>
                  <a:t>NF</a:t>
                </a:r>
              </a:p>
            </p:txBody>
          </p:sp>
          <p:sp>
            <p:nvSpPr>
              <p:cNvPr id="18" name="Rectangle 17">
                <a:extLst>
                  <a:ext uri="{FF2B5EF4-FFF2-40B4-BE49-F238E27FC236}">
                    <a16:creationId xmlns:a16="http://schemas.microsoft.com/office/drawing/2014/main" id="{8159E25E-938F-8966-6AA1-8475F375DE74}"/>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solidFill>
                      <a:schemeClr val="tx1"/>
                    </a:solidFill>
                  </a:rPr>
                  <a:t>MnF</a:t>
                </a:r>
                <a:endParaRPr kumimoji="1" lang="en-GB" sz="700">
                  <a:solidFill>
                    <a:schemeClr val="tx1"/>
                  </a:solidFill>
                </a:endParaRPr>
              </a:p>
            </p:txBody>
          </p:sp>
        </p:grpSp>
        <p:grpSp>
          <p:nvGrpSpPr>
            <p:cNvPr id="8" name="Group 7">
              <a:extLst>
                <a:ext uri="{FF2B5EF4-FFF2-40B4-BE49-F238E27FC236}">
                  <a16:creationId xmlns:a16="http://schemas.microsoft.com/office/drawing/2014/main" id="{E3E0681A-614A-3F00-3A5F-3BE0955C9FAF}"/>
                </a:ext>
              </a:extLst>
            </p:cNvPr>
            <p:cNvGrpSpPr/>
            <p:nvPr/>
          </p:nvGrpSpPr>
          <p:grpSpPr>
            <a:xfrm>
              <a:off x="1601352" y="5459258"/>
              <a:ext cx="933578" cy="618089"/>
              <a:chOff x="1246052" y="5153577"/>
              <a:chExt cx="1013572" cy="671050"/>
            </a:xfrm>
          </p:grpSpPr>
          <p:sp>
            <p:nvSpPr>
              <p:cNvPr id="15" name="Rectangle 14">
                <a:extLst>
                  <a:ext uri="{FF2B5EF4-FFF2-40B4-BE49-F238E27FC236}">
                    <a16:creationId xmlns:a16="http://schemas.microsoft.com/office/drawing/2014/main" id="{335B533F-4B2D-C735-85A6-B313A7338B4A}"/>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900">
                    <a:solidFill>
                      <a:schemeClr val="tx1"/>
                    </a:solidFill>
                  </a:rPr>
                  <a:t>NF</a:t>
                </a:r>
              </a:p>
            </p:txBody>
          </p:sp>
          <p:sp>
            <p:nvSpPr>
              <p:cNvPr id="16" name="Rectangle 15">
                <a:extLst>
                  <a:ext uri="{FF2B5EF4-FFF2-40B4-BE49-F238E27FC236}">
                    <a16:creationId xmlns:a16="http://schemas.microsoft.com/office/drawing/2014/main" id="{EF6BA8DF-9B31-182B-18D3-84DC9B4FDEA4}"/>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solidFill>
                      <a:schemeClr val="tx1"/>
                    </a:solidFill>
                  </a:rPr>
                  <a:t>MnF</a:t>
                </a:r>
                <a:endParaRPr kumimoji="1" lang="en-GB" sz="700">
                  <a:solidFill>
                    <a:schemeClr val="tx1"/>
                  </a:solidFill>
                </a:endParaRPr>
              </a:p>
            </p:txBody>
          </p:sp>
        </p:grpSp>
        <p:sp>
          <p:nvSpPr>
            <p:cNvPr id="9" name="Rectangle 8">
              <a:extLst>
                <a:ext uri="{FF2B5EF4-FFF2-40B4-BE49-F238E27FC236}">
                  <a16:creationId xmlns:a16="http://schemas.microsoft.com/office/drawing/2014/main" id="{43DA885B-2BC7-A3BA-5B8D-E2D1B0CF36E9}"/>
                </a:ext>
              </a:extLst>
            </p:cNvPr>
            <p:cNvSpPr/>
            <p:nvPr/>
          </p:nvSpPr>
          <p:spPr>
            <a:xfrm>
              <a:off x="1467273" y="5599182"/>
              <a:ext cx="922871" cy="783720"/>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900" b="1">
                  <a:solidFill>
                    <a:schemeClr val="tx1"/>
                  </a:solidFill>
                </a:rPr>
                <a:t>NF</a:t>
              </a:r>
            </a:p>
          </p:txBody>
        </p:sp>
        <p:sp>
          <p:nvSpPr>
            <p:cNvPr id="10" name="Rectangle 9">
              <a:extLst>
                <a:ext uri="{FF2B5EF4-FFF2-40B4-BE49-F238E27FC236}">
                  <a16:creationId xmlns:a16="http://schemas.microsoft.com/office/drawing/2014/main" id="{794C4950-F10D-22D7-F0B2-E7CCA4DD99D9}"/>
                </a:ext>
              </a:extLst>
            </p:cNvPr>
            <p:cNvSpPr/>
            <p:nvPr/>
          </p:nvSpPr>
          <p:spPr>
            <a:xfrm>
              <a:off x="1571800" y="5598162"/>
              <a:ext cx="724522" cy="300959"/>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solidFill>
                    <a:schemeClr val="tx1"/>
                  </a:solidFill>
                </a:rPr>
                <a:t>MnF</a:t>
              </a:r>
              <a:endParaRPr kumimoji="1" lang="en-GB" sz="700">
                <a:solidFill>
                  <a:schemeClr val="tx1"/>
                </a:solidFill>
              </a:endParaRPr>
            </a:p>
          </p:txBody>
        </p:sp>
        <p:sp>
          <p:nvSpPr>
            <p:cNvPr id="11" name="Rectangle 10">
              <a:extLst>
                <a:ext uri="{FF2B5EF4-FFF2-40B4-BE49-F238E27FC236}">
                  <a16:creationId xmlns:a16="http://schemas.microsoft.com/office/drawing/2014/main" id="{768EB8E4-DD6D-F9A2-32F0-8921B8370DC2}"/>
                </a:ext>
              </a:extLst>
            </p:cNvPr>
            <p:cNvSpPr/>
            <p:nvPr/>
          </p:nvSpPr>
          <p:spPr>
            <a:xfrm>
              <a:off x="1576966" y="6151473"/>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12" name="Rectangle 11">
              <a:extLst>
                <a:ext uri="{FF2B5EF4-FFF2-40B4-BE49-F238E27FC236}">
                  <a16:creationId xmlns:a16="http://schemas.microsoft.com/office/drawing/2014/main" id="{0AD6F7B5-5251-2C72-216E-7387F1862370}"/>
                </a:ext>
              </a:extLst>
            </p:cNvPr>
            <p:cNvSpPr/>
            <p:nvPr/>
          </p:nvSpPr>
          <p:spPr>
            <a:xfrm>
              <a:off x="1791048" y="6151473"/>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13" name="Rectangle 12">
              <a:extLst>
                <a:ext uri="{FF2B5EF4-FFF2-40B4-BE49-F238E27FC236}">
                  <a16:creationId xmlns:a16="http://schemas.microsoft.com/office/drawing/2014/main" id="{CBE1F986-4E2C-19C9-6552-692B488872CE}"/>
                </a:ext>
              </a:extLst>
            </p:cNvPr>
            <p:cNvSpPr/>
            <p:nvPr/>
          </p:nvSpPr>
          <p:spPr>
            <a:xfrm>
              <a:off x="2096577" y="6151473"/>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14" name="Arrow: Bent 13">
              <a:extLst>
                <a:ext uri="{FF2B5EF4-FFF2-40B4-BE49-F238E27FC236}">
                  <a16:creationId xmlns:a16="http://schemas.microsoft.com/office/drawing/2014/main" id="{2F106E0E-9FF7-28B8-287C-455053165A9E}"/>
                </a:ext>
              </a:extLst>
            </p:cNvPr>
            <p:cNvSpPr/>
            <p:nvPr/>
          </p:nvSpPr>
          <p:spPr>
            <a:xfrm>
              <a:off x="1840718" y="3009900"/>
              <a:ext cx="2118743" cy="2607659"/>
            </a:xfrm>
            <a:prstGeom prst="bentArrow">
              <a:avLst>
                <a:gd name="adj1" fmla="val 2972"/>
                <a:gd name="adj2" fmla="val 3671"/>
                <a:gd name="adj3" fmla="val 5471"/>
                <a:gd name="adj4" fmla="val 71774"/>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solidFill>
                  <a:schemeClr val="tx1"/>
                </a:solidFill>
              </a:endParaRPr>
            </a:p>
          </p:txBody>
        </p:sp>
      </p:grpSp>
      <p:sp>
        <p:nvSpPr>
          <p:cNvPr id="47" name="Rectangle 46">
            <a:extLst>
              <a:ext uri="{FF2B5EF4-FFF2-40B4-BE49-F238E27FC236}">
                <a16:creationId xmlns:a16="http://schemas.microsoft.com/office/drawing/2014/main" id="{7AE11A98-BA41-C3CD-6233-55CD9A5323C2}"/>
              </a:ext>
            </a:extLst>
          </p:cNvPr>
          <p:cNvSpPr/>
          <p:nvPr/>
        </p:nvSpPr>
        <p:spPr>
          <a:xfrm>
            <a:off x="6889127" y="4348836"/>
            <a:ext cx="5185340" cy="1972576"/>
          </a:xfrm>
          <a:prstGeom prst="rect">
            <a:avLst/>
          </a:prstGeom>
          <a:ln>
            <a:solidFill>
              <a:srgbClr val="C00000"/>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48" name="TextBox 47">
            <a:extLst>
              <a:ext uri="{FF2B5EF4-FFF2-40B4-BE49-F238E27FC236}">
                <a16:creationId xmlns:a16="http://schemas.microsoft.com/office/drawing/2014/main" id="{2EA0F8FB-A112-561B-9102-F6BF4D953714}"/>
              </a:ext>
            </a:extLst>
          </p:cNvPr>
          <p:cNvSpPr txBox="1"/>
          <p:nvPr/>
        </p:nvSpPr>
        <p:spPr>
          <a:xfrm>
            <a:off x="6865346" y="4423920"/>
            <a:ext cx="5151244" cy="2339102"/>
          </a:xfrm>
          <a:prstGeom prst="rect">
            <a:avLst/>
          </a:prstGeom>
          <a:noFill/>
        </p:spPr>
        <p:txBody>
          <a:bodyPr wrap="square">
            <a:spAutoFit/>
          </a:bodyPr>
          <a:lstStyle/>
          <a:p>
            <a:pPr marL="171450" indent="-171450">
              <a:spcBef>
                <a:spcPts val="600"/>
              </a:spcBef>
              <a:buFont typeface="Arial" panose="020B0604020202020204" pitchFamily="34" charset="0"/>
              <a:buChar char="•"/>
            </a:pPr>
            <a:r>
              <a:rPr lang="en-US" sz="1100"/>
              <a:t>VNFC instances expose VNF-specific metrics and logs, such as number of active sessions, packets sent, etc.</a:t>
            </a:r>
          </a:p>
          <a:p>
            <a:pPr marL="171450" indent="-171450">
              <a:spcBef>
                <a:spcPts val="600"/>
              </a:spcBef>
              <a:buFont typeface="Arial" panose="020B0604020202020204" pitchFamily="34" charset="0"/>
              <a:buChar char="•"/>
            </a:pPr>
            <a:r>
              <a:rPr lang="en-GB" sz="1100"/>
              <a:t>VNF </a:t>
            </a:r>
            <a:r>
              <a:rPr lang="en-US" sz="1100"/>
              <a:t>metric/log aggregator can collect metrics/logs from each individual VNF/VNFC instances and provide aggregated information to management system.</a:t>
            </a:r>
          </a:p>
          <a:p>
            <a:pPr marL="171450" indent="-171450">
              <a:spcBef>
                <a:spcPts val="600"/>
              </a:spcBef>
              <a:buFont typeface="Arial" panose="020B0604020202020204" pitchFamily="34" charset="0"/>
              <a:buChar char="•"/>
            </a:pPr>
            <a:r>
              <a:rPr lang="en-GB" sz="1100"/>
              <a:t>Same messaging framework can be used to support both </a:t>
            </a:r>
            <a:r>
              <a:rPr lang="en-GB" sz="1100" b="1"/>
              <a:t>3GPP NF-specific metrics/logs </a:t>
            </a:r>
            <a:r>
              <a:rPr lang="en-GB" sz="1100"/>
              <a:t>and </a:t>
            </a:r>
            <a:r>
              <a:rPr lang="en-GB" sz="1100" b="1"/>
              <a:t>VNF-specific metrics/logs.</a:t>
            </a:r>
          </a:p>
          <a:p>
            <a:pPr marL="171450" indent="-171450">
              <a:spcBef>
                <a:spcPts val="600"/>
              </a:spcBef>
              <a:buFont typeface="Arial" panose="020B0604020202020204" pitchFamily="34" charset="0"/>
              <a:buChar char="•"/>
            </a:pPr>
            <a:r>
              <a:rPr lang="en-GB" sz="1100"/>
              <a:t>Enable </a:t>
            </a:r>
            <a:r>
              <a:rPr lang="en-GB" sz="1100" b="1"/>
              <a:t>unified data lake framework for analytic/AIML </a:t>
            </a:r>
            <a:r>
              <a:rPr lang="en-GB" sz="1100"/>
              <a:t>and </a:t>
            </a:r>
            <a:r>
              <a:rPr lang="en-GB" sz="1100" b="1"/>
              <a:t>correlation between </a:t>
            </a:r>
            <a:r>
              <a:rPr lang="en-GB" sz="1100"/>
              <a:t>application and deployment specific metrics/logs</a:t>
            </a:r>
          </a:p>
          <a:p>
            <a:pPr marL="171450" indent="-171450">
              <a:spcBef>
                <a:spcPts val="600"/>
              </a:spcBef>
              <a:buFont typeface="Arial" panose="020B0604020202020204" pitchFamily="34" charset="0"/>
              <a:buChar char="•"/>
            </a:pPr>
            <a:endParaRPr lang="en-GB" sz="1100"/>
          </a:p>
          <a:p>
            <a:pPr>
              <a:spcBef>
                <a:spcPts val="600"/>
              </a:spcBef>
            </a:pPr>
            <a:endParaRPr lang="en-GB" sz="1100"/>
          </a:p>
        </p:txBody>
      </p:sp>
    </p:spTree>
    <p:extLst>
      <p:ext uri="{BB962C8B-B14F-4D97-AF65-F5344CB8AC3E}">
        <p14:creationId xmlns:p14="http://schemas.microsoft.com/office/powerpoint/2010/main" val="138568246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3DA885B-2BC7-A3BA-5B8D-E2D1B0CF36E9}"/>
              </a:ext>
            </a:extLst>
          </p:cNvPr>
          <p:cNvSpPr/>
          <p:nvPr/>
        </p:nvSpPr>
        <p:spPr>
          <a:xfrm>
            <a:off x="1359162" y="5215061"/>
            <a:ext cx="942294" cy="979142"/>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900" b="1">
                <a:solidFill>
                  <a:schemeClr val="tx1"/>
                </a:solidFill>
              </a:rPr>
              <a:t>NF</a:t>
            </a:r>
          </a:p>
        </p:txBody>
      </p:sp>
      <p:sp>
        <p:nvSpPr>
          <p:cNvPr id="10" name="Rectangle 9">
            <a:extLst>
              <a:ext uri="{FF2B5EF4-FFF2-40B4-BE49-F238E27FC236}">
                <a16:creationId xmlns:a16="http://schemas.microsoft.com/office/drawing/2014/main" id="{794C4950-F10D-22D7-F0B2-E7CCA4DD99D9}"/>
              </a:ext>
            </a:extLst>
          </p:cNvPr>
          <p:cNvSpPr/>
          <p:nvPr/>
        </p:nvSpPr>
        <p:spPr>
          <a:xfrm>
            <a:off x="1550684" y="5214908"/>
            <a:ext cx="615162" cy="255532"/>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solidFill>
                  <a:schemeClr val="tx1"/>
                </a:solidFill>
              </a:rPr>
              <a:t>MnF</a:t>
            </a:r>
            <a:endParaRPr kumimoji="1" lang="en-GB" sz="700">
              <a:solidFill>
                <a:schemeClr val="tx1"/>
              </a:solidFill>
            </a:endParaRPr>
          </a:p>
        </p:txBody>
      </p:sp>
      <p:sp>
        <p:nvSpPr>
          <p:cNvPr id="11" name="Rectangle 10">
            <a:extLst>
              <a:ext uri="{FF2B5EF4-FFF2-40B4-BE49-F238E27FC236}">
                <a16:creationId xmlns:a16="http://schemas.microsoft.com/office/drawing/2014/main" id="{768EB8E4-DD6D-F9A2-32F0-8921B8370DC2}"/>
              </a:ext>
            </a:extLst>
          </p:cNvPr>
          <p:cNvSpPr/>
          <p:nvPr/>
        </p:nvSpPr>
        <p:spPr>
          <a:xfrm>
            <a:off x="1520792" y="5874611"/>
            <a:ext cx="139336" cy="12320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12" name="Rectangle 11">
            <a:extLst>
              <a:ext uri="{FF2B5EF4-FFF2-40B4-BE49-F238E27FC236}">
                <a16:creationId xmlns:a16="http://schemas.microsoft.com/office/drawing/2014/main" id="{0AD6F7B5-5251-2C72-216E-7387F1862370}"/>
              </a:ext>
            </a:extLst>
          </p:cNvPr>
          <p:cNvSpPr/>
          <p:nvPr/>
        </p:nvSpPr>
        <p:spPr>
          <a:xfrm>
            <a:off x="1702560" y="5874611"/>
            <a:ext cx="139336" cy="12320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13" name="Rectangle 12">
            <a:extLst>
              <a:ext uri="{FF2B5EF4-FFF2-40B4-BE49-F238E27FC236}">
                <a16:creationId xmlns:a16="http://schemas.microsoft.com/office/drawing/2014/main" id="{CBE1F986-4E2C-19C9-6552-692B488872CE}"/>
              </a:ext>
            </a:extLst>
          </p:cNvPr>
          <p:cNvSpPr/>
          <p:nvPr/>
        </p:nvSpPr>
        <p:spPr>
          <a:xfrm>
            <a:off x="1961972" y="5874611"/>
            <a:ext cx="139336" cy="12320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 name="Title 1">
            <a:extLst>
              <a:ext uri="{FF2B5EF4-FFF2-40B4-BE49-F238E27FC236}">
                <a16:creationId xmlns:a16="http://schemas.microsoft.com/office/drawing/2014/main" id="{B761E45D-19B9-C9DB-0FE4-ABD3165B2279}"/>
              </a:ext>
            </a:extLst>
          </p:cNvPr>
          <p:cNvSpPr>
            <a:spLocks noGrp="1"/>
          </p:cNvSpPr>
          <p:nvPr>
            <p:ph type="title"/>
          </p:nvPr>
        </p:nvSpPr>
        <p:spPr>
          <a:xfrm>
            <a:off x="437068" y="363521"/>
            <a:ext cx="10515600" cy="1325563"/>
          </a:xfrm>
        </p:spPr>
        <p:txBody>
          <a:bodyPr/>
          <a:lstStyle/>
          <a:p>
            <a:r>
              <a:rPr lang="en-GB" sz="3600"/>
              <a:t>Integration with </a:t>
            </a:r>
            <a:r>
              <a:rPr lang="en-GB" sz="3600" err="1"/>
              <a:t>OpenTelemetry</a:t>
            </a:r>
            <a:endParaRPr lang="en-GB" sz="3600"/>
          </a:p>
        </p:txBody>
      </p:sp>
      <p:sp>
        <p:nvSpPr>
          <p:cNvPr id="20" name="Rectangle 19">
            <a:extLst>
              <a:ext uri="{FF2B5EF4-FFF2-40B4-BE49-F238E27FC236}">
                <a16:creationId xmlns:a16="http://schemas.microsoft.com/office/drawing/2014/main" id="{3DDEDED1-D3C1-D692-6A32-DFB4B0F9BCFD}"/>
              </a:ext>
            </a:extLst>
          </p:cNvPr>
          <p:cNvSpPr/>
          <p:nvPr/>
        </p:nvSpPr>
        <p:spPr>
          <a:xfrm>
            <a:off x="3580437" y="5146293"/>
            <a:ext cx="1859109" cy="2955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900" err="1"/>
              <a:t>OpenTelemetry</a:t>
            </a:r>
            <a:r>
              <a:rPr kumimoji="1" lang="en-GB" sz="900"/>
              <a:t> Collector</a:t>
            </a:r>
          </a:p>
        </p:txBody>
      </p:sp>
      <p:sp>
        <p:nvSpPr>
          <p:cNvPr id="21" name="Rectangle 20">
            <a:extLst>
              <a:ext uri="{FF2B5EF4-FFF2-40B4-BE49-F238E27FC236}">
                <a16:creationId xmlns:a16="http://schemas.microsoft.com/office/drawing/2014/main" id="{1644430B-0151-50A2-67C4-9106CEC54AC4}"/>
              </a:ext>
            </a:extLst>
          </p:cNvPr>
          <p:cNvSpPr/>
          <p:nvPr/>
        </p:nvSpPr>
        <p:spPr>
          <a:xfrm>
            <a:off x="2992565" y="4273536"/>
            <a:ext cx="1458634" cy="644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2" name="Arrow: Right 21">
            <a:extLst>
              <a:ext uri="{FF2B5EF4-FFF2-40B4-BE49-F238E27FC236}">
                <a16:creationId xmlns:a16="http://schemas.microsoft.com/office/drawing/2014/main" id="{EC09683C-253E-AF8B-445E-0A0F21E738BF}"/>
              </a:ext>
            </a:extLst>
          </p:cNvPr>
          <p:cNvSpPr/>
          <p:nvPr/>
        </p:nvSpPr>
        <p:spPr>
          <a:xfrm rot="16200000">
            <a:off x="4168989" y="5620888"/>
            <a:ext cx="536201" cy="172703"/>
          </a:xfrm>
          <a:prstGeom prst="rightArrow">
            <a:avLst/>
          </a:prstGeom>
          <a:solidFill>
            <a:srgbClr val="00C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3" name="TextBox 22">
            <a:extLst>
              <a:ext uri="{FF2B5EF4-FFF2-40B4-BE49-F238E27FC236}">
                <a16:creationId xmlns:a16="http://schemas.microsoft.com/office/drawing/2014/main" id="{B1A0BB70-3186-7BDF-60DD-84290D6C9CFB}"/>
              </a:ext>
            </a:extLst>
          </p:cNvPr>
          <p:cNvSpPr txBox="1"/>
          <p:nvPr/>
        </p:nvSpPr>
        <p:spPr>
          <a:xfrm>
            <a:off x="2569761" y="5476876"/>
            <a:ext cx="1863287" cy="507831"/>
          </a:xfrm>
          <a:prstGeom prst="rect">
            <a:avLst/>
          </a:prstGeom>
          <a:noFill/>
        </p:spPr>
        <p:txBody>
          <a:bodyPr wrap="square" rtlCol="0">
            <a:spAutoFit/>
          </a:bodyPr>
          <a:lstStyle/>
          <a:p>
            <a:r>
              <a:rPr kumimoji="1" lang="en-GB" sz="900">
                <a:solidFill>
                  <a:srgbClr val="00C6FB"/>
                </a:solidFill>
              </a:rPr>
              <a:t>Collect VNF-specific metrics/logs from individual VNF/VNFC instances using e.g. Prometheus</a:t>
            </a:r>
          </a:p>
        </p:txBody>
      </p:sp>
      <p:sp>
        <p:nvSpPr>
          <p:cNvPr id="24" name="TextBox 23">
            <a:extLst>
              <a:ext uri="{FF2B5EF4-FFF2-40B4-BE49-F238E27FC236}">
                <a16:creationId xmlns:a16="http://schemas.microsoft.com/office/drawing/2014/main" id="{BF960BE4-2129-03F3-2A84-DB2D1BEDE457}"/>
              </a:ext>
            </a:extLst>
          </p:cNvPr>
          <p:cNvSpPr txBox="1"/>
          <p:nvPr/>
        </p:nvSpPr>
        <p:spPr>
          <a:xfrm>
            <a:off x="2676576" y="4385032"/>
            <a:ext cx="1792276" cy="369332"/>
          </a:xfrm>
          <a:prstGeom prst="rect">
            <a:avLst/>
          </a:prstGeom>
          <a:noFill/>
        </p:spPr>
        <p:txBody>
          <a:bodyPr wrap="square" rtlCol="0">
            <a:spAutoFit/>
          </a:bodyPr>
          <a:lstStyle/>
          <a:p>
            <a:r>
              <a:rPr kumimoji="1" lang="en-GB" sz="900">
                <a:solidFill>
                  <a:srgbClr val="00B050"/>
                </a:solidFill>
              </a:rPr>
              <a:t>Send </a:t>
            </a:r>
            <a:r>
              <a:rPr lang="en-US" sz="900">
                <a:solidFill>
                  <a:srgbClr val="00B050"/>
                </a:solidFill>
              </a:rPr>
              <a:t>aggregated information </a:t>
            </a:r>
            <a:r>
              <a:rPr kumimoji="1" lang="en-GB" sz="900">
                <a:solidFill>
                  <a:srgbClr val="00B050"/>
                </a:solidFill>
              </a:rPr>
              <a:t>via </a:t>
            </a:r>
            <a:r>
              <a:rPr kumimoji="1" lang="en-GB" sz="900" b="1">
                <a:solidFill>
                  <a:srgbClr val="00B050"/>
                </a:solidFill>
              </a:rPr>
              <a:t>message bus publishing</a:t>
            </a:r>
            <a:endParaRPr lang="en-US" sz="900" b="1">
              <a:solidFill>
                <a:srgbClr val="00B050"/>
              </a:solidFill>
            </a:endParaRPr>
          </a:p>
        </p:txBody>
      </p:sp>
      <p:sp>
        <p:nvSpPr>
          <p:cNvPr id="25" name="Rectangle 24">
            <a:extLst>
              <a:ext uri="{FF2B5EF4-FFF2-40B4-BE49-F238E27FC236}">
                <a16:creationId xmlns:a16="http://schemas.microsoft.com/office/drawing/2014/main" id="{5A4E100D-9C50-CFF4-036A-F07C16B90B29}"/>
              </a:ext>
            </a:extLst>
          </p:cNvPr>
          <p:cNvSpPr/>
          <p:nvPr/>
        </p:nvSpPr>
        <p:spPr>
          <a:xfrm>
            <a:off x="5185359" y="5572394"/>
            <a:ext cx="1458634" cy="465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6" name="Rectangle 25">
            <a:extLst>
              <a:ext uri="{FF2B5EF4-FFF2-40B4-BE49-F238E27FC236}">
                <a16:creationId xmlns:a16="http://schemas.microsoft.com/office/drawing/2014/main" id="{5C16E3DC-29D6-A3EE-1A81-264C35FE71C6}"/>
              </a:ext>
            </a:extLst>
          </p:cNvPr>
          <p:cNvSpPr/>
          <p:nvPr/>
        </p:nvSpPr>
        <p:spPr>
          <a:xfrm>
            <a:off x="5914676" y="4165618"/>
            <a:ext cx="808688" cy="14387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7" name="Rectangle 26">
            <a:extLst>
              <a:ext uri="{FF2B5EF4-FFF2-40B4-BE49-F238E27FC236}">
                <a16:creationId xmlns:a16="http://schemas.microsoft.com/office/drawing/2014/main" id="{8702B665-12CE-8D64-669A-F85E4EDDCA5F}"/>
              </a:ext>
            </a:extLst>
          </p:cNvPr>
          <p:cNvSpPr/>
          <p:nvPr/>
        </p:nvSpPr>
        <p:spPr>
          <a:xfrm>
            <a:off x="5706459" y="4067929"/>
            <a:ext cx="533570" cy="1199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8" name="Rectangle 27">
            <a:extLst>
              <a:ext uri="{FF2B5EF4-FFF2-40B4-BE49-F238E27FC236}">
                <a16:creationId xmlns:a16="http://schemas.microsoft.com/office/drawing/2014/main" id="{AF2F83E4-377F-9823-07AF-F6967ED4E8DF}"/>
              </a:ext>
            </a:extLst>
          </p:cNvPr>
          <p:cNvSpPr/>
          <p:nvPr/>
        </p:nvSpPr>
        <p:spPr>
          <a:xfrm>
            <a:off x="6248434" y="4056508"/>
            <a:ext cx="294292" cy="97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9" name="Rectangle 28">
            <a:extLst>
              <a:ext uri="{FF2B5EF4-FFF2-40B4-BE49-F238E27FC236}">
                <a16:creationId xmlns:a16="http://schemas.microsoft.com/office/drawing/2014/main" id="{A19D1AB9-A2C3-E766-1466-5E325A389254}"/>
              </a:ext>
            </a:extLst>
          </p:cNvPr>
          <p:cNvSpPr/>
          <p:nvPr/>
        </p:nvSpPr>
        <p:spPr>
          <a:xfrm>
            <a:off x="5362571" y="4056508"/>
            <a:ext cx="335482" cy="97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30" name="Rectangle 29">
            <a:extLst>
              <a:ext uri="{FF2B5EF4-FFF2-40B4-BE49-F238E27FC236}">
                <a16:creationId xmlns:a16="http://schemas.microsoft.com/office/drawing/2014/main" id="{E8847B9E-0FC4-466C-7293-74D88453A04A}"/>
              </a:ext>
            </a:extLst>
          </p:cNvPr>
          <p:cNvSpPr/>
          <p:nvPr/>
        </p:nvSpPr>
        <p:spPr>
          <a:xfrm>
            <a:off x="2299509" y="3135032"/>
            <a:ext cx="3475872" cy="10897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31" name="Rectangle 30">
            <a:extLst>
              <a:ext uri="{FF2B5EF4-FFF2-40B4-BE49-F238E27FC236}">
                <a16:creationId xmlns:a16="http://schemas.microsoft.com/office/drawing/2014/main" id="{B918C1FD-A559-C359-7ED8-D16644DEFB67}"/>
              </a:ext>
            </a:extLst>
          </p:cNvPr>
          <p:cNvSpPr/>
          <p:nvPr/>
        </p:nvSpPr>
        <p:spPr>
          <a:xfrm>
            <a:off x="3770468" y="3220130"/>
            <a:ext cx="1335808" cy="504709"/>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Kafka message broker</a:t>
            </a:r>
          </a:p>
          <a:p>
            <a:pPr algn="ctr">
              <a:spcBef>
                <a:spcPts val="0"/>
              </a:spcBef>
            </a:pPr>
            <a:r>
              <a:rPr kumimoji="1" lang="en-GB" sz="800">
                <a:solidFill>
                  <a:schemeClr val="bg1"/>
                </a:solidFill>
              </a:rPr>
              <a:t>Server node</a:t>
            </a:r>
          </a:p>
        </p:txBody>
      </p:sp>
      <p:cxnSp>
        <p:nvCxnSpPr>
          <p:cNvPr id="32" name="Straight Arrow Connector 31">
            <a:extLst>
              <a:ext uri="{FF2B5EF4-FFF2-40B4-BE49-F238E27FC236}">
                <a16:creationId xmlns:a16="http://schemas.microsoft.com/office/drawing/2014/main" id="{844ADE4D-23D3-781C-DD93-3AEE3F8927B2}"/>
              </a:ext>
            </a:extLst>
          </p:cNvPr>
          <p:cNvCxnSpPr>
            <a:cxnSpLocks/>
          </p:cNvCxnSpPr>
          <p:nvPr/>
        </p:nvCxnSpPr>
        <p:spPr>
          <a:xfrm flipV="1">
            <a:off x="4813584" y="2285051"/>
            <a:ext cx="0" cy="51726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13EA5BAA-B9EA-0073-F069-8BAEFCAAE148}"/>
              </a:ext>
            </a:extLst>
          </p:cNvPr>
          <p:cNvCxnSpPr>
            <a:cxnSpLocks/>
          </p:cNvCxnSpPr>
          <p:nvPr/>
        </p:nvCxnSpPr>
        <p:spPr>
          <a:xfrm flipV="1">
            <a:off x="4632639" y="2379562"/>
            <a:ext cx="0" cy="42275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C632EC65-783D-F95F-FCF2-620AFE83369F}"/>
              </a:ext>
            </a:extLst>
          </p:cNvPr>
          <p:cNvSpPr/>
          <p:nvPr/>
        </p:nvSpPr>
        <p:spPr>
          <a:xfrm>
            <a:off x="4380525" y="1930472"/>
            <a:ext cx="670473" cy="356988"/>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800">
              <a:solidFill>
                <a:schemeClr val="tx1"/>
              </a:solidFill>
            </a:endParaRPr>
          </a:p>
        </p:txBody>
      </p:sp>
      <p:sp>
        <p:nvSpPr>
          <p:cNvPr id="35" name="Rectangle 34">
            <a:extLst>
              <a:ext uri="{FF2B5EF4-FFF2-40B4-BE49-F238E27FC236}">
                <a16:creationId xmlns:a16="http://schemas.microsoft.com/office/drawing/2014/main" id="{710FB15A-5D1B-27BD-F384-4280F6C99B11}"/>
              </a:ext>
            </a:extLst>
          </p:cNvPr>
          <p:cNvSpPr/>
          <p:nvPr/>
        </p:nvSpPr>
        <p:spPr>
          <a:xfrm>
            <a:off x="4266434" y="2029759"/>
            <a:ext cx="670473" cy="356988"/>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800">
              <a:solidFill>
                <a:schemeClr val="tx1"/>
              </a:solidFill>
            </a:endParaRPr>
          </a:p>
        </p:txBody>
      </p:sp>
      <p:sp>
        <p:nvSpPr>
          <p:cNvPr id="36" name="Rectangle 35">
            <a:extLst>
              <a:ext uri="{FF2B5EF4-FFF2-40B4-BE49-F238E27FC236}">
                <a16:creationId xmlns:a16="http://schemas.microsoft.com/office/drawing/2014/main" id="{9164836F-B18A-1332-FD10-12DCBA129423}"/>
              </a:ext>
            </a:extLst>
          </p:cNvPr>
          <p:cNvSpPr/>
          <p:nvPr/>
        </p:nvSpPr>
        <p:spPr>
          <a:xfrm>
            <a:off x="4063644" y="2109548"/>
            <a:ext cx="759172" cy="356988"/>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en-GB" sz="800" b="0" i="0">
                <a:solidFill>
                  <a:schemeClr val="tx1"/>
                </a:solidFill>
                <a:effectLst/>
                <a:latin typeface="Rakuten Sans" panose="020B0503020203020204" pitchFamily="34" charset="0"/>
              </a:rPr>
              <a:t>OAM</a:t>
            </a:r>
            <a:endParaRPr kumimoji="1" lang="en-GB" sz="800">
              <a:solidFill>
                <a:schemeClr val="tx1"/>
              </a:solidFill>
            </a:endParaRPr>
          </a:p>
          <a:p>
            <a:pPr algn="ctr">
              <a:lnSpc>
                <a:spcPct val="100000"/>
              </a:lnSpc>
              <a:spcBef>
                <a:spcPts val="0"/>
              </a:spcBef>
            </a:pPr>
            <a:r>
              <a:rPr kumimoji="1" lang="en-GB" sz="800">
                <a:solidFill>
                  <a:schemeClr val="tx1"/>
                </a:solidFill>
              </a:rPr>
              <a:t>Application</a:t>
            </a:r>
          </a:p>
        </p:txBody>
      </p:sp>
      <p:cxnSp>
        <p:nvCxnSpPr>
          <p:cNvPr id="37" name="Straight Arrow Connector 36">
            <a:extLst>
              <a:ext uri="{FF2B5EF4-FFF2-40B4-BE49-F238E27FC236}">
                <a16:creationId xmlns:a16="http://schemas.microsoft.com/office/drawing/2014/main" id="{6A87E316-B50F-7BF8-DE51-5601F974FB6C}"/>
              </a:ext>
            </a:extLst>
          </p:cNvPr>
          <p:cNvCxnSpPr>
            <a:cxnSpLocks/>
            <a:endCxn id="36" idx="2"/>
          </p:cNvCxnSpPr>
          <p:nvPr/>
        </p:nvCxnSpPr>
        <p:spPr>
          <a:xfrm flipH="1" flipV="1">
            <a:off x="4443230" y="2466537"/>
            <a:ext cx="530" cy="33578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5F211020-BAA6-08FD-0E0F-47247F780E7D}"/>
              </a:ext>
            </a:extLst>
          </p:cNvPr>
          <p:cNvSpPr txBox="1"/>
          <p:nvPr/>
        </p:nvSpPr>
        <p:spPr>
          <a:xfrm>
            <a:off x="3144410" y="1935128"/>
            <a:ext cx="1055171" cy="725794"/>
          </a:xfrm>
          <a:prstGeom prst="rect">
            <a:avLst/>
          </a:prstGeom>
          <a:noFill/>
        </p:spPr>
        <p:txBody>
          <a:bodyPr wrap="square" rtlCol="0">
            <a:spAutoFit/>
          </a:bodyPr>
          <a:lstStyle/>
          <a:p>
            <a:r>
              <a:rPr kumimoji="1" lang="en-GB" sz="900"/>
              <a:t>Management System/</a:t>
            </a:r>
            <a:r>
              <a:rPr kumimoji="1" lang="en-GB" sz="900" err="1"/>
              <a:t>MnF</a:t>
            </a:r>
            <a:endParaRPr kumimoji="1" lang="en-GB" sz="900"/>
          </a:p>
          <a:p>
            <a:endParaRPr kumimoji="1" lang="en-GB" sz="900"/>
          </a:p>
        </p:txBody>
      </p:sp>
      <p:sp>
        <p:nvSpPr>
          <p:cNvPr id="39" name="Rectangle 38">
            <a:extLst>
              <a:ext uri="{FF2B5EF4-FFF2-40B4-BE49-F238E27FC236}">
                <a16:creationId xmlns:a16="http://schemas.microsoft.com/office/drawing/2014/main" id="{FE8B5D60-A901-B799-318D-CC9B298A743F}"/>
              </a:ext>
            </a:extLst>
          </p:cNvPr>
          <p:cNvSpPr/>
          <p:nvPr/>
        </p:nvSpPr>
        <p:spPr>
          <a:xfrm>
            <a:off x="3144410" y="1853320"/>
            <a:ext cx="2630970" cy="2362089"/>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200"/>
          </a:p>
        </p:txBody>
      </p:sp>
      <p:sp>
        <p:nvSpPr>
          <p:cNvPr id="40" name="Rectangle 39">
            <a:extLst>
              <a:ext uri="{FF2B5EF4-FFF2-40B4-BE49-F238E27FC236}">
                <a16:creationId xmlns:a16="http://schemas.microsoft.com/office/drawing/2014/main" id="{6B283FDC-E4E2-07CD-37D1-6BBCA4FE1625}"/>
              </a:ext>
            </a:extLst>
          </p:cNvPr>
          <p:cNvSpPr/>
          <p:nvPr/>
        </p:nvSpPr>
        <p:spPr>
          <a:xfrm>
            <a:off x="3559739" y="3326908"/>
            <a:ext cx="1335808" cy="506881"/>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bg1"/>
                </a:solidFill>
              </a:rPr>
              <a:t>Messaging server</a:t>
            </a:r>
          </a:p>
        </p:txBody>
      </p:sp>
      <p:sp>
        <p:nvSpPr>
          <p:cNvPr id="41" name="TextBox 40">
            <a:extLst>
              <a:ext uri="{FF2B5EF4-FFF2-40B4-BE49-F238E27FC236}">
                <a16:creationId xmlns:a16="http://schemas.microsoft.com/office/drawing/2014/main" id="{74711ECC-7096-430F-FBEF-E64680AA4E14}"/>
              </a:ext>
            </a:extLst>
          </p:cNvPr>
          <p:cNvSpPr txBox="1"/>
          <p:nvPr/>
        </p:nvSpPr>
        <p:spPr>
          <a:xfrm>
            <a:off x="3991441" y="2578833"/>
            <a:ext cx="971249" cy="154297"/>
          </a:xfrm>
          <a:prstGeom prst="rect">
            <a:avLst/>
          </a:prstGeom>
          <a:noFill/>
        </p:spPr>
        <p:txBody>
          <a:bodyPr wrap="square" rtlCol="0">
            <a:spAutoFit/>
          </a:bodyPr>
          <a:lstStyle/>
          <a:p>
            <a:r>
              <a:rPr kumimoji="1" lang="en-GB" sz="500"/>
              <a:t>subscribe</a:t>
            </a:r>
          </a:p>
        </p:txBody>
      </p:sp>
      <p:sp>
        <p:nvSpPr>
          <p:cNvPr id="42" name="Rectangle 41">
            <a:extLst>
              <a:ext uri="{FF2B5EF4-FFF2-40B4-BE49-F238E27FC236}">
                <a16:creationId xmlns:a16="http://schemas.microsoft.com/office/drawing/2014/main" id="{90A55A64-4D82-CFA4-6780-2FFB06E0D193}"/>
              </a:ext>
            </a:extLst>
          </p:cNvPr>
          <p:cNvSpPr/>
          <p:nvPr/>
        </p:nvSpPr>
        <p:spPr>
          <a:xfrm>
            <a:off x="3563824" y="3911479"/>
            <a:ext cx="1736768" cy="177470"/>
          </a:xfrm>
          <a:prstGeom prst="rect">
            <a:avLst/>
          </a:prstGeom>
          <a:solidFill>
            <a:schemeClr val="accent3">
              <a:lumMod val="75000"/>
              <a:alpha val="5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800">
                <a:solidFill>
                  <a:schemeClr val="tx1"/>
                </a:solidFill>
              </a:rPr>
              <a:t>Load balancing</a:t>
            </a:r>
          </a:p>
        </p:txBody>
      </p:sp>
      <p:sp>
        <p:nvSpPr>
          <p:cNvPr id="43" name="Rectangle 42">
            <a:extLst>
              <a:ext uri="{FF2B5EF4-FFF2-40B4-BE49-F238E27FC236}">
                <a16:creationId xmlns:a16="http://schemas.microsoft.com/office/drawing/2014/main" id="{A8F2BF03-93E0-521E-E811-139EF7347E09}"/>
              </a:ext>
            </a:extLst>
          </p:cNvPr>
          <p:cNvSpPr/>
          <p:nvPr/>
        </p:nvSpPr>
        <p:spPr>
          <a:xfrm>
            <a:off x="3410070" y="2802317"/>
            <a:ext cx="2067381" cy="12838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endParaRPr kumimoji="1" lang="en-GB" sz="800">
              <a:solidFill>
                <a:schemeClr val="bg1"/>
              </a:solidFill>
            </a:endParaRPr>
          </a:p>
        </p:txBody>
      </p:sp>
      <p:sp>
        <p:nvSpPr>
          <p:cNvPr id="44" name="TextBox 43">
            <a:extLst>
              <a:ext uri="{FF2B5EF4-FFF2-40B4-BE49-F238E27FC236}">
                <a16:creationId xmlns:a16="http://schemas.microsoft.com/office/drawing/2014/main" id="{2ADE45FD-7567-4F4D-739A-8C48EDCDD236}"/>
              </a:ext>
            </a:extLst>
          </p:cNvPr>
          <p:cNvSpPr txBox="1"/>
          <p:nvPr/>
        </p:nvSpPr>
        <p:spPr>
          <a:xfrm>
            <a:off x="3845632" y="2820868"/>
            <a:ext cx="1292223" cy="207318"/>
          </a:xfrm>
          <a:prstGeom prst="rect">
            <a:avLst/>
          </a:prstGeom>
          <a:noFill/>
        </p:spPr>
        <p:txBody>
          <a:bodyPr wrap="none" rtlCol="0">
            <a:spAutoFit/>
          </a:bodyPr>
          <a:lstStyle/>
          <a:p>
            <a:r>
              <a:rPr kumimoji="1" lang="en-GB" sz="900"/>
              <a:t>Messaging framework</a:t>
            </a:r>
          </a:p>
        </p:txBody>
      </p:sp>
      <p:sp>
        <p:nvSpPr>
          <p:cNvPr id="45" name="Arrow: Right 44">
            <a:extLst>
              <a:ext uri="{FF2B5EF4-FFF2-40B4-BE49-F238E27FC236}">
                <a16:creationId xmlns:a16="http://schemas.microsoft.com/office/drawing/2014/main" id="{DC9494F3-A557-C185-0E55-DF0092D14906}"/>
              </a:ext>
            </a:extLst>
          </p:cNvPr>
          <p:cNvSpPr/>
          <p:nvPr/>
        </p:nvSpPr>
        <p:spPr>
          <a:xfrm rot="16200000">
            <a:off x="3912263" y="4502793"/>
            <a:ext cx="1043639" cy="243360"/>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46" name="TextBox 45">
            <a:extLst>
              <a:ext uri="{FF2B5EF4-FFF2-40B4-BE49-F238E27FC236}">
                <a16:creationId xmlns:a16="http://schemas.microsoft.com/office/drawing/2014/main" id="{6911129E-2F4C-59CB-B474-54585E0AB3D3}"/>
              </a:ext>
            </a:extLst>
          </p:cNvPr>
          <p:cNvSpPr txBox="1"/>
          <p:nvPr/>
        </p:nvSpPr>
        <p:spPr>
          <a:xfrm>
            <a:off x="409658" y="4224818"/>
            <a:ext cx="1505945" cy="507831"/>
          </a:xfrm>
          <a:prstGeom prst="rect">
            <a:avLst/>
          </a:prstGeom>
          <a:noFill/>
        </p:spPr>
        <p:txBody>
          <a:bodyPr wrap="square" rtlCol="0">
            <a:spAutoFit/>
          </a:bodyPr>
          <a:lstStyle/>
          <a:p>
            <a:r>
              <a:rPr kumimoji="1" lang="en-GB" sz="900">
                <a:solidFill>
                  <a:srgbClr val="00B050"/>
                </a:solidFill>
              </a:rPr>
              <a:t>Send 3GPP NF</a:t>
            </a:r>
            <a:r>
              <a:rPr kumimoji="1" lang="en-US" sz="900">
                <a:solidFill>
                  <a:srgbClr val="00B050"/>
                </a:solidFill>
              </a:rPr>
              <a:t> m</a:t>
            </a:r>
            <a:r>
              <a:rPr lang="en-US" sz="900">
                <a:solidFill>
                  <a:srgbClr val="00B050"/>
                </a:solidFill>
              </a:rPr>
              <a:t>etrics and logs using message bus publishing</a:t>
            </a:r>
            <a:endParaRPr lang="en-US" sz="900" b="1">
              <a:solidFill>
                <a:srgbClr val="00B050"/>
              </a:solidFill>
            </a:endParaRPr>
          </a:p>
        </p:txBody>
      </p:sp>
      <p:sp>
        <p:nvSpPr>
          <p:cNvPr id="69" name="Rectangle 68">
            <a:extLst>
              <a:ext uri="{FF2B5EF4-FFF2-40B4-BE49-F238E27FC236}">
                <a16:creationId xmlns:a16="http://schemas.microsoft.com/office/drawing/2014/main" id="{FE4FD98C-DBE6-A7B9-CB23-32F2370BDB6E}"/>
              </a:ext>
            </a:extLst>
          </p:cNvPr>
          <p:cNvSpPr/>
          <p:nvPr/>
        </p:nvSpPr>
        <p:spPr>
          <a:xfrm>
            <a:off x="1440115" y="5525283"/>
            <a:ext cx="780388" cy="2031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t>OpenTelemetry</a:t>
            </a:r>
            <a:r>
              <a:rPr kumimoji="1" lang="en-GB" sz="700"/>
              <a:t> Collector</a:t>
            </a:r>
          </a:p>
        </p:txBody>
      </p:sp>
      <p:sp>
        <p:nvSpPr>
          <p:cNvPr id="70" name="Arrow: Right 69">
            <a:extLst>
              <a:ext uri="{FF2B5EF4-FFF2-40B4-BE49-F238E27FC236}">
                <a16:creationId xmlns:a16="http://schemas.microsoft.com/office/drawing/2014/main" id="{DFE58D42-EEAD-7BC9-3663-9CF49A0DB77B}"/>
              </a:ext>
            </a:extLst>
          </p:cNvPr>
          <p:cNvSpPr/>
          <p:nvPr/>
        </p:nvSpPr>
        <p:spPr>
          <a:xfrm rot="18515437">
            <a:off x="1524366" y="5737644"/>
            <a:ext cx="191611" cy="122766"/>
          </a:xfrm>
          <a:prstGeom prst="rightArrow">
            <a:avLst/>
          </a:prstGeom>
          <a:solidFill>
            <a:srgbClr val="00C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6" name="Rectangle 5">
            <a:extLst>
              <a:ext uri="{FF2B5EF4-FFF2-40B4-BE49-F238E27FC236}">
                <a16:creationId xmlns:a16="http://schemas.microsoft.com/office/drawing/2014/main" id="{132EDE07-0FF2-ECA2-FE1E-49B8D2B272B5}"/>
              </a:ext>
            </a:extLst>
          </p:cNvPr>
          <p:cNvSpPr/>
          <p:nvPr/>
        </p:nvSpPr>
        <p:spPr>
          <a:xfrm>
            <a:off x="3536781" y="2993196"/>
            <a:ext cx="1720174" cy="173498"/>
          </a:xfrm>
          <a:prstGeom prst="rect">
            <a:avLst/>
          </a:prstGeom>
          <a:solidFill>
            <a:srgbClr val="7030A0">
              <a:alpha val="22000"/>
            </a:srgb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spcBef>
                <a:spcPts val="0"/>
              </a:spcBef>
            </a:pPr>
            <a:r>
              <a:rPr kumimoji="1" lang="en-GB" sz="800" err="1">
                <a:solidFill>
                  <a:schemeClr val="tx1"/>
                </a:solidFill>
              </a:rPr>
              <a:t>Aggr</a:t>
            </a:r>
            <a:r>
              <a:rPr kumimoji="1" lang="en-GB" sz="800">
                <a:solidFill>
                  <a:schemeClr val="tx1"/>
                </a:solidFill>
              </a:rPr>
              <a:t>. And Distr.</a:t>
            </a:r>
          </a:p>
        </p:txBody>
      </p:sp>
      <p:sp>
        <p:nvSpPr>
          <p:cNvPr id="14" name="Arrow: Bent 13">
            <a:extLst>
              <a:ext uri="{FF2B5EF4-FFF2-40B4-BE49-F238E27FC236}">
                <a16:creationId xmlns:a16="http://schemas.microsoft.com/office/drawing/2014/main" id="{2F106E0E-9FF7-28B8-287C-455053165A9E}"/>
              </a:ext>
            </a:extLst>
          </p:cNvPr>
          <p:cNvSpPr/>
          <p:nvPr/>
        </p:nvSpPr>
        <p:spPr>
          <a:xfrm>
            <a:off x="1818497" y="3397000"/>
            <a:ext cx="1606032" cy="1817908"/>
          </a:xfrm>
          <a:prstGeom prst="bentArrow">
            <a:avLst>
              <a:gd name="adj1" fmla="val 2972"/>
              <a:gd name="adj2" fmla="val 3671"/>
              <a:gd name="adj3" fmla="val 5471"/>
              <a:gd name="adj4" fmla="val 71774"/>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solidFill>
                <a:schemeClr val="tx1"/>
              </a:solidFill>
            </a:endParaRPr>
          </a:p>
        </p:txBody>
      </p:sp>
      <p:sp>
        <p:nvSpPr>
          <p:cNvPr id="67" name="Rectangle 66">
            <a:extLst>
              <a:ext uri="{FF2B5EF4-FFF2-40B4-BE49-F238E27FC236}">
                <a16:creationId xmlns:a16="http://schemas.microsoft.com/office/drawing/2014/main" id="{14867C64-6C39-8848-52C0-168B94B95324}"/>
              </a:ext>
            </a:extLst>
          </p:cNvPr>
          <p:cNvSpPr/>
          <p:nvPr/>
        </p:nvSpPr>
        <p:spPr>
          <a:xfrm>
            <a:off x="3580438" y="5983545"/>
            <a:ext cx="1859108" cy="29555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900"/>
              <a:t>NF Deployments/VNF</a:t>
            </a:r>
          </a:p>
        </p:txBody>
      </p:sp>
      <p:sp>
        <p:nvSpPr>
          <p:cNvPr id="47" name="Rectangle 46">
            <a:extLst>
              <a:ext uri="{FF2B5EF4-FFF2-40B4-BE49-F238E27FC236}">
                <a16:creationId xmlns:a16="http://schemas.microsoft.com/office/drawing/2014/main" id="{7AE11A98-BA41-C3CD-6233-55CD9A5323C2}"/>
              </a:ext>
            </a:extLst>
          </p:cNvPr>
          <p:cNvSpPr/>
          <p:nvPr/>
        </p:nvSpPr>
        <p:spPr>
          <a:xfrm>
            <a:off x="6706268" y="2803282"/>
            <a:ext cx="5185340" cy="2217125"/>
          </a:xfrm>
          <a:prstGeom prst="rect">
            <a:avLst/>
          </a:prstGeom>
          <a:ln>
            <a:solidFill>
              <a:srgbClr val="C00000"/>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48" name="TextBox 47">
            <a:extLst>
              <a:ext uri="{FF2B5EF4-FFF2-40B4-BE49-F238E27FC236}">
                <a16:creationId xmlns:a16="http://schemas.microsoft.com/office/drawing/2014/main" id="{2EA0F8FB-A112-561B-9102-F6BF4D953714}"/>
              </a:ext>
            </a:extLst>
          </p:cNvPr>
          <p:cNvSpPr txBox="1"/>
          <p:nvPr/>
        </p:nvSpPr>
        <p:spPr>
          <a:xfrm>
            <a:off x="6682486" y="2878367"/>
            <a:ext cx="5185339" cy="2569934"/>
          </a:xfrm>
          <a:prstGeom prst="rect">
            <a:avLst/>
          </a:prstGeom>
          <a:noFill/>
        </p:spPr>
        <p:txBody>
          <a:bodyPr wrap="square">
            <a:spAutoFit/>
          </a:bodyPr>
          <a:lstStyle/>
          <a:p>
            <a:pPr marL="171450" indent="-171450">
              <a:spcBef>
                <a:spcPts val="600"/>
              </a:spcBef>
              <a:buFont typeface="Arial" panose="020B0604020202020204" pitchFamily="34" charset="0"/>
              <a:buChar char="•"/>
            </a:pPr>
            <a:r>
              <a:rPr lang="en-GB" sz="1100" dirty="0"/>
              <a:t>Same messaging framework can be used to support all three domains</a:t>
            </a:r>
          </a:p>
          <a:p>
            <a:pPr marL="628650" lvl="1" indent="-171450">
              <a:spcBef>
                <a:spcPts val="600"/>
              </a:spcBef>
              <a:buFont typeface="Arial" panose="020B0604020202020204" pitchFamily="34" charset="0"/>
              <a:buChar char="•"/>
            </a:pPr>
            <a:r>
              <a:rPr lang="en-GB" sz="1100" b="1" dirty="0"/>
              <a:t>3GPP NF-specific metrics/logs</a:t>
            </a:r>
          </a:p>
          <a:p>
            <a:pPr marL="628650" lvl="1" indent="-171450">
              <a:spcBef>
                <a:spcPts val="600"/>
              </a:spcBef>
              <a:buFont typeface="Arial" panose="020B0604020202020204" pitchFamily="34" charset="0"/>
              <a:buChar char="•"/>
            </a:pPr>
            <a:r>
              <a:rPr lang="en-GB" sz="1100" b="1" dirty="0"/>
              <a:t>VNF-specific metrics/logs</a:t>
            </a:r>
          </a:p>
          <a:p>
            <a:pPr marL="628650" lvl="1" indent="-171450">
              <a:spcBef>
                <a:spcPts val="600"/>
              </a:spcBef>
              <a:buFont typeface="Arial" panose="020B0604020202020204" pitchFamily="34" charset="0"/>
              <a:buChar char="•"/>
            </a:pPr>
            <a:r>
              <a:rPr lang="en-GB" sz="1100" b="1" dirty="0"/>
              <a:t>Infrastructure-specific metrics/logs</a:t>
            </a:r>
          </a:p>
          <a:p>
            <a:pPr lvl="1">
              <a:spcBef>
                <a:spcPts val="600"/>
              </a:spcBef>
            </a:pPr>
            <a:endParaRPr lang="en-GB" sz="1100" b="1" dirty="0"/>
          </a:p>
          <a:p>
            <a:pPr marL="171450" indent="-171450">
              <a:spcBef>
                <a:spcPts val="600"/>
              </a:spcBef>
              <a:buFont typeface="Arial" panose="020B0604020202020204" pitchFamily="34" charset="0"/>
              <a:buChar char="•"/>
            </a:pPr>
            <a:r>
              <a:rPr lang="en-GB" sz="1100" dirty="0"/>
              <a:t>Enable </a:t>
            </a:r>
            <a:r>
              <a:rPr lang="en-GB" sz="1100" b="1" dirty="0"/>
              <a:t>unified messaging framework for analytic/AIML </a:t>
            </a:r>
            <a:r>
              <a:rPr lang="en-GB" sz="1100" dirty="0"/>
              <a:t>and </a:t>
            </a:r>
            <a:r>
              <a:rPr lang="en-GB" sz="1100" b="1" dirty="0"/>
              <a:t>correlation among </a:t>
            </a:r>
            <a:r>
              <a:rPr lang="en-GB" sz="1100" dirty="0"/>
              <a:t>application, deployment and infra specific metrics/logs.</a:t>
            </a:r>
          </a:p>
          <a:p>
            <a:pPr marL="171450" indent="-171450">
              <a:spcBef>
                <a:spcPts val="600"/>
              </a:spcBef>
              <a:buFont typeface="Arial" panose="020B0604020202020204" pitchFamily="34" charset="0"/>
              <a:buChar char="•"/>
            </a:pPr>
            <a:r>
              <a:rPr lang="en-GB" sz="1100" dirty="0"/>
              <a:t>Compared with page 12, </a:t>
            </a:r>
            <a:r>
              <a:rPr lang="en-GB" sz="1100" dirty="0" err="1"/>
              <a:t>OpenTelemetry</a:t>
            </a:r>
            <a:r>
              <a:rPr lang="en-GB" sz="1100" dirty="0"/>
              <a:t> can be a special implementation of generic-OAM function for data collection/streaming</a:t>
            </a:r>
          </a:p>
          <a:p>
            <a:pPr marL="171450" indent="-171450">
              <a:spcBef>
                <a:spcPts val="600"/>
              </a:spcBef>
              <a:buFont typeface="Arial" panose="020B0604020202020204" pitchFamily="34" charset="0"/>
              <a:buChar char="•"/>
            </a:pPr>
            <a:endParaRPr lang="en-GB" sz="1100" dirty="0"/>
          </a:p>
          <a:p>
            <a:pPr>
              <a:spcBef>
                <a:spcPts val="600"/>
              </a:spcBef>
            </a:pPr>
            <a:endParaRPr lang="en-GB" sz="1100" dirty="0"/>
          </a:p>
        </p:txBody>
      </p:sp>
      <p:sp>
        <p:nvSpPr>
          <p:cNvPr id="50" name="Arrow: Right 49">
            <a:extLst>
              <a:ext uri="{FF2B5EF4-FFF2-40B4-BE49-F238E27FC236}">
                <a16:creationId xmlns:a16="http://schemas.microsoft.com/office/drawing/2014/main" id="{7AF691A9-F640-0A59-A613-5F1D5E13BB6C}"/>
              </a:ext>
            </a:extLst>
          </p:cNvPr>
          <p:cNvSpPr/>
          <p:nvPr/>
        </p:nvSpPr>
        <p:spPr>
          <a:xfrm rot="13310020">
            <a:off x="5376909" y="5621904"/>
            <a:ext cx="693373" cy="168504"/>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71" name="Arrow: Right 70">
            <a:extLst>
              <a:ext uri="{FF2B5EF4-FFF2-40B4-BE49-F238E27FC236}">
                <a16:creationId xmlns:a16="http://schemas.microsoft.com/office/drawing/2014/main" id="{A7903F2E-75AD-BAD2-5C04-25C4FEE01A0F}"/>
              </a:ext>
            </a:extLst>
          </p:cNvPr>
          <p:cNvSpPr/>
          <p:nvPr/>
        </p:nvSpPr>
        <p:spPr>
          <a:xfrm rot="16200000">
            <a:off x="1679016" y="5741790"/>
            <a:ext cx="191611" cy="122766"/>
          </a:xfrm>
          <a:prstGeom prst="rightArrow">
            <a:avLst/>
          </a:prstGeom>
          <a:solidFill>
            <a:srgbClr val="00C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72" name="Arrow: Right 71">
            <a:extLst>
              <a:ext uri="{FF2B5EF4-FFF2-40B4-BE49-F238E27FC236}">
                <a16:creationId xmlns:a16="http://schemas.microsoft.com/office/drawing/2014/main" id="{ADBAD603-361B-708D-FB73-132E43E4E9A6}"/>
              </a:ext>
            </a:extLst>
          </p:cNvPr>
          <p:cNvSpPr/>
          <p:nvPr/>
        </p:nvSpPr>
        <p:spPr>
          <a:xfrm rot="13576618">
            <a:off x="1869437" y="5737643"/>
            <a:ext cx="191611" cy="122766"/>
          </a:xfrm>
          <a:prstGeom prst="rightArrow">
            <a:avLst/>
          </a:prstGeom>
          <a:solidFill>
            <a:srgbClr val="00C6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73" name="Rectangle 72">
            <a:extLst>
              <a:ext uri="{FF2B5EF4-FFF2-40B4-BE49-F238E27FC236}">
                <a16:creationId xmlns:a16="http://schemas.microsoft.com/office/drawing/2014/main" id="{D35196D8-FB8A-792E-7EC3-46569A0DA573}"/>
              </a:ext>
            </a:extLst>
          </p:cNvPr>
          <p:cNvSpPr/>
          <p:nvPr/>
        </p:nvSpPr>
        <p:spPr>
          <a:xfrm rot="5400000">
            <a:off x="1325016" y="6234556"/>
            <a:ext cx="106815" cy="10158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74" name="TextBox 73">
            <a:extLst>
              <a:ext uri="{FF2B5EF4-FFF2-40B4-BE49-F238E27FC236}">
                <a16:creationId xmlns:a16="http://schemas.microsoft.com/office/drawing/2014/main" id="{90090FF8-68E0-3E27-A498-374FD5100DF0}"/>
              </a:ext>
            </a:extLst>
          </p:cNvPr>
          <p:cNvSpPr txBox="1"/>
          <p:nvPr/>
        </p:nvSpPr>
        <p:spPr>
          <a:xfrm rot="5400000">
            <a:off x="1773059" y="5821599"/>
            <a:ext cx="261610" cy="927498"/>
          </a:xfrm>
          <a:prstGeom prst="rect">
            <a:avLst/>
          </a:prstGeom>
          <a:noFill/>
        </p:spPr>
        <p:txBody>
          <a:bodyPr vert="vert270" wrap="none" rtlCol="0">
            <a:spAutoFit/>
          </a:bodyPr>
          <a:lstStyle/>
          <a:p>
            <a:r>
              <a:rPr kumimoji="1" lang="en-GB" sz="500"/>
              <a:t>Container workload instances</a:t>
            </a:r>
          </a:p>
        </p:txBody>
      </p:sp>
      <p:sp>
        <p:nvSpPr>
          <p:cNvPr id="75" name="Rectangle 74">
            <a:extLst>
              <a:ext uri="{FF2B5EF4-FFF2-40B4-BE49-F238E27FC236}">
                <a16:creationId xmlns:a16="http://schemas.microsoft.com/office/drawing/2014/main" id="{498EDC4E-62C9-B69C-EDA4-AA81C3DBF2C4}"/>
              </a:ext>
            </a:extLst>
          </p:cNvPr>
          <p:cNvSpPr/>
          <p:nvPr/>
        </p:nvSpPr>
        <p:spPr>
          <a:xfrm>
            <a:off x="5698053" y="5970466"/>
            <a:ext cx="1145043" cy="29555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900"/>
              <a:t>Cloud Infra</a:t>
            </a:r>
          </a:p>
        </p:txBody>
      </p:sp>
      <p:sp>
        <p:nvSpPr>
          <p:cNvPr id="76" name="TextBox 75">
            <a:extLst>
              <a:ext uri="{FF2B5EF4-FFF2-40B4-BE49-F238E27FC236}">
                <a16:creationId xmlns:a16="http://schemas.microsoft.com/office/drawing/2014/main" id="{DD1F7882-3AB8-76F4-BE7E-8D40AB38DF00}"/>
              </a:ext>
            </a:extLst>
          </p:cNvPr>
          <p:cNvSpPr txBox="1"/>
          <p:nvPr/>
        </p:nvSpPr>
        <p:spPr>
          <a:xfrm>
            <a:off x="5811901" y="5604414"/>
            <a:ext cx="1863287" cy="230832"/>
          </a:xfrm>
          <a:prstGeom prst="rect">
            <a:avLst/>
          </a:prstGeom>
          <a:noFill/>
        </p:spPr>
        <p:txBody>
          <a:bodyPr wrap="square" rtlCol="0">
            <a:spAutoFit/>
          </a:bodyPr>
          <a:lstStyle/>
          <a:p>
            <a:r>
              <a:rPr kumimoji="1" lang="en-GB" sz="900">
                <a:solidFill>
                  <a:srgbClr val="FFC000"/>
                </a:solidFill>
              </a:rPr>
              <a:t>Collect Infra-specific metrics/logs</a:t>
            </a:r>
          </a:p>
        </p:txBody>
      </p:sp>
      <p:sp>
        <p:nvSpPr>
          <p:cNvPr id="77" name="TextBox 76">
            <a:extLst>
              <a:ext uri="{FF2B5EF4-FFF2-40B4-BE49-F238E27FC236}">
                <a16:creationId xmlns:a16="http://schemas.microsoft.com/office/drawing/2014/main" id="{A0ECBAB2-6AD4-7E5E-B6B6-3D1CB27F95BF}"/>
              </a:ext>
            </a:extLst>
          </p:cNvPr>
          <p:cNvSpPr txBox="1"/>
          <p:nvPr/>
        </p:nvSpPr>
        <p:spPr>
          <a:xfrm>
            <a:off x="156348" y="5682295"/>
            <a:ext cx="1547861" cy="507831"/>
          </a:xfrm>
          <a:prstGeom prst="rect">
            <a:avLst/>
          </a:prstGeom>
          <a:noFill/>
        </p:spPr>
        <p:txBody>
          <a:bodyPr wrap="square" rtlCol="0">
            <a:spAutoFit/>
          </a:bodyPr>
          <a:lstStyle/>
          <a:p>
            <a:r>
              <a:rPr kumimoji="1" lang="en-GB" sz="900">
                <a:solidFill>
                  <a:srgbClr val="00C6FB"/>
                </a:solidFill>
              </a:rPr>
              <a:t>Collect 3GPP NF specific metrics/logs from individual workloads</a:t>
            </a:r>
          </a:p>
        </p:txBody>
      </p:sp>
    </p:spTree>
    <p:extLst>
      <p:ext uri="{BB962C8B-B14F-4D97-AF65-F5344CB8AC3E}">
        <p14:creationId xmlns:p14="http://schemas.microsoft.com/office/powerpoint/2010/main" val="260136502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CCE72C-92BD-4ED7-C55F-1F1157963CA1}"/>
              </a:ext>
            </a:extLst>
          </p:cNvPr>
          <p:cNvSpPr>
            <a:spLocks noGrp="1"/>
          </p:cNvSpPr>
          <p:nvPr>
            <p:ph type="title"/>
          </p:nvPr>
        </p:nvSpPr>
        <p:spPr>
          <a:xfrm>
            <a:off x="445916" y="266106"/>
            <a:ext cx="10515600" cy="1325563"/>
          </a:xfrm>
        </p:spPr>
        <p:txBody>
          <a:bodyPr/>
          <a:lstStyle/>
          <a:p>
            <a:r>
              <a:rPr lang="en-GB" sz="3600">
                <a:solidFill>
                  <a:schemeClr val="tx1"/>
                </a:solidFill>
                <a:latin typeface="+mn-lt"/>
              </a:rPr>
              <a:t>Key Messages to</a:t>
            </a:r>
            <a:r>
              <a:rPr lang="zh-CN" altLang="en-US" sz="3600">
                <a:solidFill>
                  <a:schemeClr val="tx1"/>
                </a:solidFill>
                <a:latin typeface="+mn-lt"/>
              </a:rPr>
              <a:t> </a:t>
            </a:r>
            <a:r>
              <a:rPr lang="en-GB" altLang="zh-CN" sz="3600">
                <a:solidFill>
                  <a:schemeClr val="tx1"/>
                </a:solidFill>
                <a:latin typeface="+mn-lt"/>
              </a:rPr>
              <a:t>be</a:t>
            </a:r>
            <a:r>
              <a:rPr lang="zh-CN" altLang="en-US" sz="3600">
                <a:solidFill>
                  <a:schemeClr val="tx1"/>
                </a:solidFill>
                <a:latin typeface="+mn-lt"/>
              </a:rPr>
              <a:t> </a:t>
            </a:r>
            <a:r>
              <a:rPr lang="en-GB" altLang="zh-CN" sz="3600">
                <a:solidFill>
                  <a:schemeClr val="tx1"/>
                </a:solidFill>
                <a:latin typeface="+mn-lt"/>
              </a:rPr>
              <a:t>Endorsed</a:t>
            </a:r>
            <a:endParaRPr lang="en-GB" sz="3600"/>
          </a:p>
        </p:txBody>
      </p:sp>
      <p:grpSp>
        <p:nvGrpSpPr>
          <p:cNvPr id="7" name="Group 6">
            <a:extLst>
              <a:ext uri="{FF2B5EF4-FFF2-40B4-BE49-F238E27FC236}">
                <a16:creationId xmlns:a16="http://schemas.microsoft.com/office/drawing/2014/main" id="{58624E93-DC2E-382F-D95A-E2A1EBEBC1D2}"/>
              </a:ext>
            </a:extLst>
          </p:cNvPr>
          <p:cNvGrpSpPr/>
          <p:nvPr/>
        </p:nvGrpSpPr>
        <p:grpSpPr>
          <a:xfrm>
            <a:off x="351173" y="2039714"/>
            <a:ext cx="11489654" cy="3983017"/>
            <a:chOff x="351213" y="2072156"/>
            <a:chExt cx="11520000" cy="4472900"/>
          </a:xfrm>
        </p:grpSpPr>
        <p:sp>
          <p:nvSpPr>
            <p:cNvPr id="5" name="TextBox 4">
              <a:extLst>
                <a:ext uri="{FF2B5EF4-FFF2-40B4-BE49-F238E27FC236}">
                  <a16:creationId xmlns:a16="http://schemas.microsoft.com/office/drawing/2014/main" id="{3D2D262B-010B-46E7-7FB0-29F848049F51}"/>
                </a:ext>
              </a:extLst>
            </p:cNvPr>
            <p:cNvSpPr txBox="1"/>
            <p:nvPr/>
          </p:nvSpPr>
          <p:spPr>
            <a:xfrm>
              <a:off x="406316" y="2165693"/>
              <a:ext cx="11409794" cy="4285823"/>
            </a:xfrm>
            <a:prstGeom prst="rect">
              <a:avLst/>
            </a:prstGeom>
            <a:noFill/>
          </p:spPr>
          <p:txBody>
            <a:bodyPr wrap="square" rtlCol="0">
              <a:spAutoFit/>
            </a:bodyPr>
            <a:lstStyle/>
            <a:p>
              <a:pPr marL="285750" indent="-285750">
                <a:spcBef>
                  <a:spcPts val="0"/>
                </a:spcBef>
                <a:spcAft>
                  <a:spcPts val="1200"/>
                </a:spcAft>
                <a:buFont typeface="Arial" panose="020B0604020202020204" pitchFamily="34" charset="0"/>
                <a:buChar char="•"/>
              </a:pPr>
              <a:r>
                <a:rPr kumimoji="1" lang="en-GB" sz="1400" b="1">
                  <a:solidFill>
                    <a:schemeClr val="tx1"/>
                  </a:solidFill>
                </a:rPr>
                <a:t>Cloud-native NF</a:t>
              </a:r>
              <a:r>
                <a:rPr kumimoji="1" lang="en-GB" sz="1400">
                  <a:solidFill>
                    <a:schemeClr val="tx1"/>
                  </a:solidFill>
                </a:rPr>
                <a:t>, comparing against conventional NF,  is closer to </a:t>
              </a:r>
              <a:r>
                <a:rPr lang="en-GB" sz="1400" b="1">
                  <a:solidFill>
                    <a:schemeClr val="tx1"/>
                  </a:solidFill>
                  <a:effectLst/>
                </a:rPr>
                <a:t>distributed and microservice communication use case </a:t>
              </a:r>
              <a:r>
                <a:rPr lang="en-GB" sz="1400">
                  <a:solidFill>
                    <a:schemeClr val="tx1"/>
                  </a:solidFill>
                  <a:effectLst/>
                </a:rPr>
                <a:t>rather than </a:t>
              </a:r>
              <a:r>
                <a:rPr lang="en-GB" sz="1400" b="1">
                  <a:solidFill>
                    <a:schemeClr val="tx1"/>
                  </a:solidFill>
                  <a:effectLst/>
                </a:rPr>
                <a:t>client-server web application use case</a:t>
              </a:r>
              <a:r>
                <a:rPr lang="en-GB" sz="1400">
                  <a:solidFill>
                    <a:schemeClr val="tx1"/>
                  </a:solidFill>
                  <a:effectLst/>
                </a:rPr>
                <a:t> (see page 6). </a:t>
              </a:r>
              <a:endParaRPr lang="en-GB" sz="1400">
                <a:solidFill>
                  <a:schemeClr val="tx1"/>
                </a:solidFill>
              </a:endParaRPr>
            </a:p>
            <a:p>
              <a:pPr marL="285750" indent="-285750">
                <a:spcBef>
                  <a:spcPts val="0"/>
                </a:spcBef>
                <a:spcAft>
                  <a:spcPts val="1200"/>
                </a:spcAft>
                <a:buFont typeface="Arial" panose="020B0604020202020204" pitchFamily="34" charset="0"/>
                <a:buChar char="•"/>
              </a:pPr>
              <a:r>
                <a:rPr kumimoji="1" lang="en-GB" sz="1400" b="1">
                  <a:solidFill>
                    <a:schemeClr val="tx1"/>
                  </a:solidFill>
                </a:rPr>
                <a:t>Pub-sub/message broker-based approach is more suitable </a:t>
              </a:r>
              <a:r>
                <a:rPr kumimoji="1" lang="en-GB" sz="1400">
                  <a:solidFill>
                    <a:schemeClr val="tx1"/>
                  </a:solidFill>
                </a:rPr>
                <a:t>especially when cloud-native is done at scale</a:t>
              </a:r>
              <a:r>
                <a:rPr lang="en-GB" sz="1400">
                  <a:solidFill>
                    <a:schemeClr val="tx1"/>
                  </a:solidFill>
                  <a:effectLst/>
                </a:rPr>
                <a:t> (see page 5 and 6).</a:t>
              </a:r>
              <a:endParaRPr kumimoji="1" lang="en-GB" sz="1400">
                <a:solidFill>
                  <a:schemeClr val="tx1"/>
                </a:solidFill>
              </a:endParaRPr>
            </a:p>
            <a:p>
              <a:pPr marL="285750" indent="-285750">
                <a:spcBef>
                  <a:spcPts val="0"/>
                </a:spcBef>
                <a:spcAft>
                  <a:spcPts val="1200"/>
                </a:spcAft>
                <a:buFont typeface="Arial" panose="020B0604020202020204" pitchFamily="34" charset="0"/>
                <a:buChar char="•"/>
              </a:pPr>
              <a:r>
                <a:rPr kumimoji="1" lang="en-GB" sz="1400" i="0" baseline="0">
                  <a:solidFill>
                    <a:schemeClr val="tx1"/>
                  </a:solidFill>
                </a:rPr>
                <a:t>The 3GPP standard and NF industry should evolve to leverage these recently developed cloud technologies (e.g. K8S, message bus).</a:t>
              </a:r>
              <a:endParaRPr kumimoji="1" lang="en-GB" sz="1400">
                <a:solidFill>
                  <a:schemeClr val="tx1"/>
                </a:solidFill>
              </a:endParaRPr>
            </a:p>
            <a:p>
              <a:pPr marL="285750" indent="-285750">
                <a:spcBef>
                  <a:spcPts val="0"/>
                </a:spcBef>
                <a:spcAft>
                  <a:spcPts val="1200"/>
                </a:spcAft>
                <a:buFont typeface="Arial" panose="020B0604020202020204" pitchFamily="34" charset="0"/>
                <a:buChar char="•"/>
              </a:pPr>
              <a:r>
                <a:rPr kumimoji="1" lang="en-GB" sz="1400" b="0" i="0" baseline="0">
                  <a:solidFill>
                    <a:schemeClr val="tx1"/>
                  </a:solidFill>
                </a:rPr>
                <a:t>In the cloud industry, supporting multiple communication mechanisms for cloud applications is very normal -  </a:t>
              </a:r>
              <a:r>
                <a:rPr kumimoji="1" lang="en-GB" sz="1400" b="1" i="0" baseline="0">
                  <a:solidFill>
                    <a:schemeClr val="tx1"/>
                  </a:solidFill>
                </a:rPr>
                <a:t>primary communication mechanism for better performance </a:t>
              </a:r>
              <a:r>
                <a:rPr kumimoji="1" lang="en-GB" sz="1400" b="0" i="0" baseline="0">
                  <a:solidFill>
                    <a:schemeClr val="tx1"/>
                  </a:solidFill>
                </a:rPr>
                <a:t>and </a:t>
              </a:r>
              <a:r>
                <a:rPr kumimoji="1" lang="en-GB" sz="1400" b="1" i="0" baseline="0">
                  <a:solidFill>
                    <a:schemeClr val="tx1"/>
                  </a:solidFill>
                </a:rPr>
                <a:t>fallback mechanism to ensure largest compatibility</a:t>
              </a:r>
              <a:r>
                <a:rPr kumimoji="1" lang="en-GB" sz="1400" b="0" i="0" baseline="0">
                  <a:solidFill>
                    <a:schemeClr val="tx1"/>
                  </a:solidFill>
                </a:rPr>
                <a:t>. </a:t>
              </a:r>
              <a:endParaRPr kumimoji="1" lang="en-GB" sz="1400">
                <a:solidFill>
                  <a:schemeClr val="tx1"/>
                </a:solidFill>
              </a:endParaRPr>
            </a:p>
            <a:p>
              <a:pPr marL="285750" indent="-285750">
                <a:spcBef>
                  <a:spcPts val="0"/>
                </a:spcBef>
                <a:spcAft>
                  <a:spcPts val="1200"/>
                </a:spcAft>
                <a:buFont typeface="Arial" panose="020B0604020202020204" pitchFamily="34" charset="0"/>
                <a:buChar char="•"/>
              </a:pPr>
              <a:r>
                <a:rPr kumimoji="1" lang="en-GB" sz="1400" b="0" i="0" baseline="0">
                  <a:solidFill>
                    <a:schemeClr val="tx1"/>
                  </a:solidFill>
                </a:rPr>
                <a:t>Similarly, for cloud native NFs,  propose to add</a:t>
              </a:r>
              <a:r>
                <a:rPr kumimoji="1" lang="en-GB" sz="1400" b="1" i="0" baseline="0">
                  <a:solidFill>
                    <a:schemeClr val="tx1"/>
                  </a:solidFill>
                </a:rPr>
                <a:t> message bus as an additional data streaming method for better performance in large scale cloud environment </a:t>
              </a:r>
              <a:r>
                <a:rPr kumimoji="1" lang="en-GB" sz="1400" b="0" i="0" baseline="0">
                  <a:solidFill>
                    <a:schemeClr val="tx1"/>
                  </a:solidFill>
                </a:rPr>
                <a:t>and keep </a:t>
              </a:r>
              <a:r>
                <a:rPr kumimoji="1" lang="en-GB" sz="1400" b="1" i="0" baseline="0">
                  <a:solidFill>
                    <a:schemeClr val="tx1"/>
                  </a:solidFill>
                </a:rPr>
                <a:t>WebSocket as fallback mechanism for backward compatibility</a:t>
              </a:r>
              <a:r>
                <a:rPr kumimoji="1" lang="en-GB" sz="1400" b="0" i="0" baseline="0">
                  <a:solidFill>
                    <a:schemeClr val="tx1"/>
                  </a:solidFill>
                </a:rPr>
                <a:t>. </a:t>
              </a:r>
            </a:p>
            <a:p>
              <a:pPr marL="285750" indent="-285750">
                <a:spcBef>
                  <a:spcPts val="0"/>
                </a:spcBef>
                <a:spcAft>
                  <a:spcPts val="1200"/>
                </a:spcAft>
                <a:buFont typeface="Arial" panose="020B0604020202020204" pitchFamily="34" charset="0"/>
                <a:buChar char="•"/>
              </a:pPr>
              <a:r>
                <a:rPr lang="en-GB" sz="1400" b="1"/>
                <a:t>The solution can be made technology agnostic supporting all types of message bus implementations, </a:t>
              </a:r>
              <a:r>
                <a:rPr lang="en-GB" sz="1400"/>
                <a:t>and also </a:t>
              </a:r>
              <a:r>
                <a:rPr lang="en-GB" sz="1400" b="1"/>
                <a:t>WebSocket based pub-sub pattern implementation without any change at the NF side </a:t>
              </a:r>
              <a:r>
                <a:rPr lang="en-GB" sz="1400"/>
                <a:t>(message routing is handled at the management system side).</a:t>
              </a:r>
            </a:p>
            <a:p>
              <a:pPr marL="285750" indent="-285750">
                <a:spcBef>
                  <a:spcPts val="0"/>
                </a:spcBef>
                <a:spcAft>
                  <a:spcPts val="1200"/>
                </a:spcAft>
                <a:buFont typeface="Arial" panose="020B0604020202020204" pitchFamily="34" charset="0"/>
                <a:buChar char="•"/>
              </a:pPr>
              <a:r>
                <a:rPr lang="en-GB" sz="1400"/>
                <a:t>The CMO scope can focus on the study of enabling </a:t>
              </a:r>
              <a:r>
                <a:rPr lang="en-GB" sz="1400" b="1"/>
                <a:t>Cloud-native NF to stream PM/log/analytics data based on message publishing </a:t>
              </a:r>
              <a:r>
                <a:rPr lang="en-US" sz="1400"/>
                <a:t>and </a:t>
              </a:r>
              <a:r>
                <a:rPr lang="en-US" sz="1400" b="1"/>
                <a:t>define requirements for NF management </a:t>
              </a:r>
              <a:r>
                <a:rPr lang="en-GB" sz="1400"/>
                <a:t>while </a:t>
              </a:r>
              <a:r>
                <a:rPr lang="en-GB" sz="1400" b="1"/>
                <a:t>streaming across services within 3GPP management system and a generalized API solution set </a:t>
              </a:r>
              <a:r>
                <a:rPr lang="en-GB" sz="1400"/>
                <a:t>can be further studied in SBMA scope in Rel-20.</a:t>
              </a:r>
            </a:p>
          </p:txBody>
        </p:sp>
        <p:sp>
          <p:nvSpPr>
            <p:cNvPr id="6" name="Rectangle 5">
              <a:extLst>
                <a:ext uri="{FF2B5EF4-FFF2-40B4-BE49-F238E27FC236}">
                  <a16:creationId xmlns:a16="http://schemas.microsoft.com/office/drawing/2014/main" id="{426DD597-D284-E15A-51D2-CA470DACFEA0}"/>
                </a:ext>
              </a:extLst>
            </p:cNvPr>
            <p:cNvSpPr/>
            <p:nvPr/>
          </p:nvSpPr>
          <p:spPr>
            <a:xfrm>
              <a:off x="351213" y="2072156"/>
              <a:ext cx="11520000" cy="4472900"/>
            </a:xfrm>
            <a:prstGeom prst="rect">
              <a:avLst/>
            </a:prstGeom>
            <a:no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grpSp>
    </p:spTree>
    <p:extLst>
      <p:ext uri="{BB962C8B-B14F-4D97-AF65-F5344CB8AC3E}">
        <p14:creationId xmlns:p14="http://schemas.microsoft.com/office/powerpoint/2010/main" val="1347125535"/>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624445" y="546265"/>
            <a:ext cx="10515600" cy="681285"/>
          </a:xfrm>
        </p:spPr>
        <p:txBody>
          <a:bodyPr/>
          <a:lstStyle/>
          <a:p>
            <a:r>
              <a:rPr lang="en-GB" sz="3600" dirty="0"/>
              <a:t>Solution 1 – Connection based approach</a:t>
            </a:r>
          </a:p>
        </p:txBody>
      </p:sp>
      <p:grpSp>
        <p:nvGrpSpPr>
          <p:cNvPr id="8276" name="Group 8275">
            <a:extLst>
              <a:ext uri="{FF2B5EF4-FFF2-40B4-BE49-F238E27FC236}">
                <a16:creationId xmlns:a16="http://schemas.microsoft.com/office/drawing/2014/main" id="{7BD65945-3861-FFB4-5953-26063F1B5FE9}"/>
              </a:ext>
            </a:extLst>
          </p:cNvPr>
          <p:cNvGrpSpPr/>
          <p:nvPr/>
        </p:nvGrpSpPr>
        <p:grpSpPr>
          <a:xfrm>
            <a:off x="1160185" y="1847586"/>
            <a:ext cx="10136465" cy="4429142"/>
            <a:chOff x="579160" y="1180835"/>
            <a:chExt cx="11162184" cy="4877332"/>
          </a:xfrm>
        </p:grpSpPr>
        <p:sp>
          <p:nvSpPr>
            <p:cNvPr id="8205" name="Rectangle 8204">
              <a:extLst>
                <a:ext uri="{FF2B5EF4-FFF2-40B4-BE49-F238E27FC236}">
                  <a16:creationId xmlns:a16="http://schemas.microsoft.com/office/drawing/2014/main" id="{AB79E34D-F93F-BA8B-5C69-4295911E0AFB}"/>
                </a:ext>
              </a:extLst>
            </p:cNvPr>
            <p:cNvSpPr/>
            <p:nvPr/>
          </p:nvSpPr>
          <p:spPr>
            <a:xfrm>
              <a:off x="587348" y="4485700"/>
              <a:ext cx="2879137" cy="533265"/>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r>
                <a:rPr kumimoji="1" lang="en-GB" sz="1000"/>
                <a:t>2. Each NF </a:t>
              </a:r>
              <a:r>
                <a:rPr kumimoji="1" lang="en-GB" sz="1000" err="1"/>
                <a:t>MnF</a:t>
              </a:r>
              <a:r>
                <a:rPr kumimoji="1" lang="en-GB" sz="1000"/>
                <a:t> </a:t>
              </a:r>
              <a:r>
                <a:rPr lang="en-US" sz="1000" b="0" i="0">
                  <a:solidFill>
                    <a:schemeClr val="tx1"/>
                  </a:solidFill>
                  <a:effectLst/>
                </a:rPr>
                <a:t>establish a direct and persistent connection with a server node to send and receive data</a:t>
              </a:r>
              <a:endParaRPr kumimoji="1" lang="en-GB" sz="1000">
                <a:solidFill>
                  <a:schemeClr val="tx1"/>
                </a:solidFill>
              </a:endParaRPr>
            </a:p>
            <a:p>
              <a:endParaRPr lang="en-GB" sz="1000"/>
            </a:p>
          </p:txBody>
        </p:sp>
        <p:sp>
          <p:nvSpPr>
            <p:cNvPr id="8206" name="Rectangle 8205">
              <a:extLst>
                <a:ext uri="{FF2B5EF4-FFF2-40B4-BE49-F238E27FC236}">
                  <a16:creationId xmlns:a16="http://schemas.microsoft.com/office/drawing/2014/main" id="{87628A95-7FE6-56CC-5FD1-E66824229DB5}"/>
                </a:ext>
              </a:extLst>
            </p:cNvPr>
            <p:cNvSpPr/>
            <p:nvPr/>
          </p:nvSpPr>
          <p:spPr>
            <a:xfrm>
              <a:off x="594668" y="3571416"/>
              <a:ext cx="2879137" cy="673976"/>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pPr>
                <a:spcBef>
                  <a:spcPts val="600"/>
                </a:spcBef>
              </a:pPr>
              <a:r>
                <a:rPr kumimoji="1" lang="en-GB" sz="1000"/>
                <a:t>3. A load balancer distributes the connections to multiple server nodes in semi-persistent manner (re-establishing the connections are needed).</a:t>
              </a:r>
              <a:endParaRPr kumimoji="1" lang="en-GB" sz="1000">
                <a:solidFill>
                  <a:schemeClr val="tx1"/>
                </a:solidFill>
                <a:latin typeface="+mj-lt"/>
              </a:endParaRPr>
            </a:p>
          </p:txBody>
        </p:sp>
        <p:cxnSp>
          <p:nvCxnSpPr>
            <p:cNvPr id="8207" name="Straight Arrow Connector 8206">
              <a:extLst>
                <a:ext uri="{FF2B5EF4-FFF2-40B4-BE49-F238E27FC236}">
                  <a16:creationId xmlns:a16="http://schemas.microsoft.com/office/drawing/2014/main" id="{44B5CED5-3074-4790-1FAF-F6D44FD26A69}"/>
                </a:ext>
              </a:extLst>
            </p:cNvPr>
            <p:cNvCxnSpPr>
              <a:cxnSpLocks/>
            </p:cNvCxnSpPr>
            <p:nvPr/>
          </p:nvCxnSpPr>
          <p:spPr>
            <a:xfrm flipV="1">
              <a:off x="6377926" y="1865624"/>
              <a:ext cx="0" cy="51649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208" name="Straight Arrow Connector 8207">
              <a:extLst>
                <a:ext uri="{FF2B5EF4-FFF2-40B4-BE49-F238E27FC236}">
                  <a16:creationId xmlns:a16="http://schemas.microsoft.com/office/drawing/2014/main" id="{912DFD0D-861D-8DA7-3E40-0CC71476D230}"/>
                </a:ext>
              </a:extLst>
            </p:cNvPr>
            <p:cNvCxnSpPr>
              <a:cxnSpLocks/>
            </p:cNvCxnSpPr>
            <p:nvPr/>
          </p:nvCxnSpPr>
          <p:spPr>
            <a:xfrm flipV="1">
              <a:off x="6104387" y="2008498"/>
              <a:ext cx="0" cy="3736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09" name="Rectangle 8208">
              <a:extLst>
                <a:ext uri="{FF2B5EF4-FFF2-40B4-BE49-F238E27FC236}">
                  <a16:creationId xmlns:a16="http://schemas.microsoft.com/office/drawing/2014/main" id="{A1D3BE1E-F72B-4D2E-C573-396E256F176B}"/>
                </a:ext>
              </a:extLst>
            </p:cNvPr>
            <p:cNvSpPr/>
            <p:nvPr/>
          </p:nvSpPr>
          <p:spPr>
            <a:xfrm>
              <a:off x="5673967" y="1313174"/>
              <a:ext cx="1013570" cy="5396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1050">
                <a:solidFill>
                  <a:schemeClr val="tx1"/>
                </a:solidFill>
              </a:endParaRPr>
            </a:p>
          </p:txBody>
        </p:sp>
        <p:sp>
          <p:nvSpPr>
            <p:cNvPr id="8210" name="Rectangle 8209">
              <a:extLst>
                <a:ext uri="{FF2B5EF4-FFF2-40B4-BE49-F238E27FC236}">
                  <a16:creationId xmlns:a16="http://schemas.microsoft.com/office/drawing/2014/main" id="{2FAF3B1E-77BE-5C59-8530-B765EA701197}"/>
                </a:ext>
              </a:extLst>
            </p:cNvPr>
            <p:cNvSpPr/>
            <p:nvPr/>
          </p:nvSpPr>
          <p:spPr>
            <a:xfrm>
              <a:off x="5501493" y="1463268"/>
              <a:ext cx="1013570" cy="5396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1050">
                <a:solidFill>
                  <a:schemeClr val="tx1"/>
                </a:solidFill>
              </a:endParaRPr>
            </a:p>
          </p:txBody>
        </p:sp>
        <p:grpSp>
          <p:nvGrpSpPr>
            <p:cNvPr id="8211" name="Group 8210">
              <a:extLst>
                <a:ext uri="{FF2B5EF4-FFF2-40B4-BE49-F238E27FC236}">
                  <a16:creationId xmlns:a16="http://schemas.microsoft.com/office/drawing/2014/main" id="{31AE74FA-F070-C51D-FF91-E748A2489D2C}"/>
                </a:ext>
              </a:extLst>
            </p:cNvPr>
            <p:cNvGrpSpPr/>
            <p:nvPr/>
          </p:nvGrpSpPr>
          <p:grpSpPr>
            <a:xfrm>
              <a:off x="4165160" y="4883228"/>
              <a:ext cx="1013572" cy="671050"/>
              <a:chOff x="1246052" y="5153577"/>
              <a:chExt cx="1013572" cy="671050"/>
            </a:xfrm>
          </p:grpSpPr>
          <p:sp>
            <p:nvSpPr>
              <p:cNvPr id="8212" name="Rectangle 8211">
                <a:extLst>
                  <a:ext uri="{FF2B5EF4-FFF2-40B4-BE49-F238E27FC236}">
                    <a16:creationId xmlns:a16="http://schemas.microsoft.com/office/drawing/2014/main" id="{DCE06A49-C90B-4DAA-3798-5070C048D199}"/>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8213" name="Rectangle 8212">
                <a:extLst>
                  <a:ext uri="{FF2B5EF4-FFF2-40B4-BE49-F238E27FC236}">
                    <a16:creationId xmlns:a16="http://schemas.microsoft.com/office/drawing/2014/main" id="{44362B32-771B-6081-983E-03A8EE12CEC6}"/>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r>
                  <a:rPr kumimoji="1" lang="en-GB" sz="800">
                    <a:solidFill>
                      <a:schemeClr val="tx1"/>
                    </a:solidFill>
                  </a:rPr>
                  <a:t> Producer</a:t>
                </a:r>
              </a:p>
            </p:txBody>
          </p:sp>
        </p:grpSp>
        <p:grpSp>
          <p:nvGrpSpPr>
            <p:cNvPr id="8214" name="Group 8213">
              <a:extLst>
                <a:ext uri="{FF2B5EF4-FFF2-40B4-BE49-F238E27FC236}">
                  <a16:creationId xmlns:a16="http://schemas.microsoft.com/office/drawing/2014/main" id="{8E5C98F7-A229-A8F8-A8EE-79B326425378}"/>
                </a:ext>
              </a:extLst>
            </p:cNvPr>
            <p:cNvGrpSpPr/>
            <p:nvPr/>
          </p:nvGrpSpPr>
          <p:grpSpPr>
            <a:xfrm>
              <a:off x="4005108" y="5055380"/>
              <a:ext cx="1013572" cy="671050"/>
              <a:chOff x="1246052" y="5153577"/>
              <a:chExt cx="1013572" cy="671050"/>
            </a:xfrm>
          </p:grpSpPr>
          <p:sp>
            <p:nvSpPr>
              <p:cNvPr id="8215" name="Rectangle 8214">
                <a:extLst>
                  <a:ext uri="{FF2B5EF4-FFF2-40B4-BE49-F238E27FC236}">
                    <a16:creationId xmlns:a16="http://schemas.microsoft.com/office/drawing/2014/main" id="{DFF8F6FC-EB4E-1092-4C52-98057139F25B}"/>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8216" name="Rectangle 8215">
                <a:extLst>
                  <a:ext uri="{FF2B5EF4-FFF2-40B4-BE49-F238E27FC236}">
                    <a16:creationId xmlns:a16="http://schemas.microsoft.com/office/drawing/2014/main" id="{E12A776F-A7DB-622D-D165-A3AA38F88B26}"/>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r>
                  <a:rPr kumimoji="1" lang="en-GB" sz="800">
                    <a:solidFill>
                      <a:schemeClr val="tx1"/>
                    </a:solidFill>
                  </a:rPr>
                  <a:t> Producer</a:t>
                </a:r>
              </a:p>
            </p:txBody>
          </p:sp>
        </p:grpSp>
        <p:grpSp>
          <p:nvGrpSpPr>
            <p:cNvPr id="8217" name="Group 8216">
              <a:extLst>
                <a:ext uri="{FF2B5EF4-FFF2-40B4-BE49-F238E27FC236}">
                  <a16:creationId xmlns:a16="http://schemas.microsoft.com/office/drawing/2014/main" id="{781798B7-2958-B7B6-EFB0-04890F91F462}"/>
                </a:ext>
              </a:extLst>
            </p:cNvPr>
            <p:cNvGrpSpPr/>
            <p:nvPr/>
          </p:nvGrpSpPr>
          <p:grpSpPr>
            <a:xfrm>
              <a:off x="4070389" y="3136429"/>
              <a:ext cx="4077906" cy="545672"/>
              <a:chOff x="1026242" y="3052653"/>
              <a:chExt cx="4387593" cy="545672"/>
            </a:xfrm>
          </p:grpSpPr>
          <p:sp>
            <p:nvSpPr>
              <p:cNvPr id="8218" name="Rectangle 8217">
                <a:extLst>
                  <a:ext uri="{FF2B5EF4-FFF2-40B4-BE49-F238E27FC236}">
                    <a16:creationId xmlns:a16="http://schemas.microsoft.com/office/drawing/2014/main" id="{AF6EC418-9147-3E92-F872-044A8CD7DFEC}"/>
                  </a:ext>
                </a:extLst>
              </p:cNvPr>
              <p:cNvSpPr/>
              <p:nvPr/>
            </p:nvSpPr>
            <p:spPr>
              <a:xfrm>
                <a:off x="4400759" y="3052653"/>
                <a:ext cx="1013076" cy="539667"/>
              </a:xfrm>
              <a:prstGeom prst="rect">
                <a:avLst/>
              </a:prstGeom>
              <a:solidFill>
                <a:srgbClr val="FFFFFF"/>
              </a:solidFill>
              <a:ln w="158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000">
                    <a:solidFill>
                      <a:schemeClr val="accent4">
                        <a:lumMod val="50000"/>
                      </a:schemeClr>
                    </a:solidFill>
                  </a:rPr>
                  <a:t>server node</a:t>
                </a:r>
              </a:p>
              <a:p>
                <a:pPr algn="ctr">
                  <a:lnSpc>
                    <a:spcPct val="100000"/>
                  </a:lnSpc>
                  <a:spcBef>
                    <a:spcPts val="0"/>
                  </a:spcBef>
                </a:pPr>
                <a:r>
                  <a:rPr kumimoji="1" lang="en-GB" sz="500">
                    <a:solidFill>
                      <a:schemeClr val="accent4">
                        <a:lumMod val="50000"/>
                      </a:schemeClr>
                    </a:solidFill>
                  </a:rPr>
                  <a:t>(high availability)</a:t>
                </a:r>
              </a:p>
            </p:txBody>
          </p:sp>
          <p:sp>
            <p:nvSpPr>
              <p:cNvPr id="8219" name="Rectangle 8218">
                <a:extLst>
                  <a:ext uri="{FF2B5EF4-FFF2-40B4-BE49-F238E27FC236}">
                    <a16:creationId xmlns:a16="http://schemas.microsoft.com/office/drawing/2014/main" id="{D6D60D46-8D85-67C7-E47C-09E72CFB187E}"/>
                  </a:ext>
                </a:extLst>
              </p:cNvPr>
              <p:cNvSpPr/>
              <p:nvPr/>
            </p:nvSpPr>
            <p:spPr>
              <a:xfrm>
                <a:off x="1026242" y="3058660"/>
                <a:ext cx="1013570" cy="539665"/>
              </a:xfrm>
              <a:prstGeom prst="rect">
                <a:avLst/>
              </a:prstGeom>
              <a:noFill/>
              <a:ln w="158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000">
                    <a:solidFill>
                      <a:srgbClr val="0070C0"/>
                    </a:solidFill>
                  </a:rPr>
                  <a:t>server node</a:t>
                </a:r>
              </a:p>
            </p:txBody>
          </p:sp>
          <p:sp>
            <p:nvSpPr>
              <p:cNvPr id="8220" name="Rectangle 8219">
                <a:extLst>
                  <a:ext uri="{FF2B5EF4-FFF2-40B4-BE49-F238E27FC236}">
                    <a16:creationId xmlns:a16="http://schemas.microsoft.com/office/drawing/2014/main" id="{9640AF95-E260-2A44-2A87-17B249C467C3}"/>
                  </a:ext>
                </a:extLst>
              </p:cNvPr>
              <p:cNvSpPr/>
              <p:nvPr/>
            </p:nvSpPr>
            <p:spPr>
              <a:xfrm>
                <a:off x="2158145" y="3058658"/>
                <a:ext cx="1013570" cy="539666"/>
              </a:xfrm>
              <a:prstGeom prst="rect">
                <a:avLst/>
              </a:prstGeom>
              <a:noFill/>
              <a:ln w="158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000">
                    <a:solidFill>
                      <a:srgbClr val="0070C0"/>
                    </a:solidFill>
                  </a:rPr>
                  <a:t>server node</a:t>
                </a:r>
              </a:p>
            </p:txBody>
          </p:sp>
          <p:sp>
            <p:nvSpPr>
              <p:cNvPr id="8221" name="Rectangle 8220">
                <a:extLst>
                  <a:ext uri="{FF2B5EF4-FFF2-40B4-BE49-F238E27FC236}">
                    <a16:creationId xmlns:a16="http://schemas.microsoft.com/office/drawing/2014/main" id="{07E6686A-4EB8-131A-07A3-7AA2CD775ADD}"/>
                  </a:ext>
                </a:extLst>
              </p:cNvPr>
              <p:cNvSpPr/>
              <p:nvPr/>
            </p:nvSpPr>
            <p:spPr>
              <a:xfrm>
                <a:off x="3284024" y="3058658"/>
                <a:ext cx="1013076" cy="539667"/>
              </a:xfrm>
              <a:prstGeom prst="rect">
                <a:avLst/>
              </a:prstGeom>
              <a:solidFill>
                <a:srgbClr val="FFFFFF"/>
              </a:solidFill>
              <a:ln w="158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000">
                    <a:solidFill>
                      <a:schemeClr val="accent4">
                        <a:lumMod val="50000"/>
                      </a:schemeClr>
                    </a:solidFill>
                  </a:rPr>
                  <a:t>server node</a:t>
                </a:r>
              </a:p>
              <a:p>
                <a:pPr algn="ctr">
                  <a:lnSpc>
                    <a:spcPct val="100000"/>
                  </a:lnSpc>
                  <a:spcBef>
                    <a:spcPts val="0"/>
                  </a:spcBef>
                </a:pPr>
                <a:r>
                  <a:rPr kumimoji="1" lang="en-GB" sz="500">
                    <a:solidFill>
                      <a:schemeClr val="accent4">
                        <a:lumMod val="50000"/>
                      </a:schemeClr>
                    </a:solidFill>
                  </a:rPr>
                  <a:t>(high availability)</a:t>
                </a:r>
              </a:p>
            </p:txBody>
          </p:sp>
        </p:grpSp>
        <p:sp>
          <p:nvSpPr>
            <p:cNvPr id="8222" name="Rectangle 8221">
              <a:extLst>
                <a:ext uri="{FF2B5EF4-FFF2-40B4-BE49-F238E27FC236}">
                  <a16:creationId xmlns:a16="http://schemas.microsoft.com/office/drawing/2014/main" id="{209CAC43-C228-101A-C4A1-2CD30BA6FB9F}"/>
                </a:ext>
              </a:extLst>
            </p:cNvPr>
            <p:cNvSpPr/>
            <p:nvPr/>
          </p:nvSpPr>
          <p:spPr>
            <a:xfrm>
              <a:off x="4070389" y="2387997"/>
              <a:ext cx="4077907" cy="340726"/>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solidFill>
                    <a:schemeClr val="bg1"/>
                  </a:solidFill>
                </a:rPr>
                <a:t>Data aggregation and distribution</a:t>
              </a:r>
            </a:p>
          </p:txBody>
        </p:sp>
        <p:sp>
          <p:nvSpPr>
            <p:cNvPr id="8223" name="Rectangle 8222">
              <a:extLst>
                <a:ext uri="{FF2B5EF4-FFF2-40B4-BE49-F238E27FC236}">
                  <a16:creationId xmlns:a16="http://schemas.microsoft.com/office/drawing/2014/main" id="{B99879F0-C3BA-52F9-1CB0-1EED9E676849}"/>
                </a:ext>
              </a:extLst>
            </p:cNvPr>
            <p:cNvSpPr/>
            <p:nvPr/>
          </p:nvSpPr>
          <p:spPr>
            <a:xfrm>
              <a:off x="5214391" y="1583887"/>
              <a:ext cx="1128198" cy="5396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en-GB" sz="1050" b="0" i="0">
                  <a:solidFill>
                    <a:schemeClr val="tx1"/>
                  </a:solidFill>
                  <a:effectLst/>
                  <a:latin typeface="Rakuten Sans" panose="020B0503020203020204" pitchFamily="34" charset="0"/>
                </a:rPr>
                <a:t>OAM</a:t>
              </a:r>
              <a:endParaRPr kumimoji="1" lang="en-GB" sz="1050">
                <a:solidFill>
                  <a:schemeClr val="tx1"/>
                </a:solidFill>
              </a:endParaRPr>
            </a:p>
            <a:p>
              <a:pPr algn="ctr">
                <a:lnSpc>
                  <a:spcPct val="100000"/>
                </a:lnSpc>
                <a:spcBef>
                  <a:spcPts val="0"/>
                </a:spcBef>
              </a:pPr>
              <a:r>
                <a:rPr kumimoji="1" lang="en-GB" sz="1050">
                  <a:solidFill>
                    <a:schemeClr val="tx1"/>
                  </a:solidFill>
                </a:rPr>
                <a:t>Application</a:t>
              </a:r>
            </a:p>
          </p:txBody>
        </p:sp>
        <p:cxnSp>
          <p:nvCxnSpPr>
            <p:cNvPr id="8224" name="Straight Arrow Connector 8223">
              <a:extLst>
                <a:ext uri="{FF2B5EF4-FFF2-40B4-BE49-F238E27FC236}">
                  <a16:creationId xmlns:a16="http://schemas.microsoft.com/office/drawing/2014/main" id="{B0D0E314-75E3-E982-3164-5A98CE1F5C0A}"/>
                </a:ext>
              </a:extLst>
            </p:cNvPr>
            <p:cNvCxnSpPr>
              <a:cxnSpLocks/>
              <a:endCxn id="8223" idx="2"/>
            </p:cNvCxnSpPr>
            <p:nvPr/>
          </p:nvCxnSpPr>
          <p:spPr>
            <a:xfrm flipH="1" flipV="1">
              <a:off x="5778490" y="2123554"/>
              <a:ext cx="1" cy="25856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25" name="Rectangle 8224">
              <a:extLst>
                <a:ext uri="{FF2B5EF4-FFF2-40B4-BE49-F238E27FC236}">
                  <a16:creationId xmlns:a16="http://schemas.microsoft.com/office/drawing/2014/main" id="{3503DCB2-20C5-8D59-366C-5E66D8C3B144}"/>
                </a:ext>
              </a:extLst>
            </p:cNvPr>
            <p:cNvSpPr/>
            <p:nvPr/>
          </p:nvSpPr>
          <p:spPr>
            <a:xfrm>
              <a:off x="3859540" y="5207294"/>
              <a:ext cx="1001947" cy="85087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b="1">
                  <a:solidFill>
                    <a:schemeClr val="tx1"/>
                  </a:solidFill>
                </a:rPr>
                <a:t>NF</a:t>
              </a:r>
            </a:p>
          </p:txBody>
        </p:sp>
        <p:sp>
          <p:nvSpPr>
            <p:cNvPr id="8226" name="Rectangle 8225">
              <a:extLst>
                <a:ext uri="{FF2B5EF4-FFF2-40B4-BE49-F238E27FC236}">
                  <a16:creationId xmlns:a16="http://schemas.microsoft.com/office/drawing/2014/main" id="{2BD192CC-DC6B-476A-58A9-C88F5D5151FB}"/>
                </a:ext>
              </a:extLst>
            </p:cNvPr>
            <p:cNvSpPr/>
            <p:nvPr/>
          </p:nvSpPr>
          <p:spPr>
            <a:xfrm>
              <a:off x="3973023" y="520618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endParaRPr kumimoji="1" lang="en-GB" sz="800">
                <a:solidFill>
                  <a:schemeClr val="tx1"/>
                </a:solidFill>
              </a:endParaRPr>
            </a:p>
          </p:txBody>
        </p:sp>
        <p:cxnSp>
          <p:nvCxnSpPr>
            <p:cNvPr id="8227" name="Straight Connector 8226">
              <a:extLst>
                <a:ext uri="{FF2B5EF4-FFF2-40B4-BE49-F238E27FC236}">
                  <a16:creationId xmlns:a16="http://schemas.microsoft.com/office/drawing/2014/main" id="{20D333C0-EAA9-B899-98CB-AA6FFB2A74F0}"/>
                </a:ext>
              </a:extLst>
            </p:cNvPr>
            <p:cNvCxnSpPr>
              <a:cxnSpLocks/>
              <a:stCxn id="8226" idx="0"/>
              <a:endCxn id="8219" idx="2"/>
            </p:cNvCxnSpPr>
            <p:nvPr/>
          </p:nvCxnSpPr>
          <p:spPr>
            <a:xfrm flipV="1">
              <a:off x="4366325" y="3682101"/>
              <a:ext cx="175079" cy="1524086"/>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228" name="Straight Connector 8227">
              <a:extLst>
                <a:ext uri="{FF2B5EF4-FFF2-40B4-BE49-F238E27FC236}">
                  <a16:creationId xmlns:a16="http://schemas.microsoft.com/office/drawing/2014/main" id="{CD7E7DEB-B0D2-7C31-5632-929F57CB8EB5}"/>
                </a:ext>
              </a:extLst>
            </p:cNvPr>
            <p:cNvCxnSpPr>
              <a:cxnSpLocks/>
              <a:stCxn id="8216" idx="0"/>
              <a:endCxn id="8219" idx="2"/>
            </p:cNvCxnSpPr>
            <p:nvPr/>
          </p:nvCxnSpPr>
          <p:spPr>
            <a:xfrm flipV="1">
              <a:off x="4511893" y="3682101"/>
              <a:ext cx="29511" cy="1373279"/>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229" name="Straight Connector 8228">
              <a:extLst>
                <a:ext uri="{FF2B5EF4-FFF2-40B4-BE49-F238E27FC236}">
                  <a16:creationId xmlns:a16="http://schemas.microsoft.com/office/drawing/2014/main" id="{038DBBBB-F389-EEFA-6A34-C46959571964}"/>
                </a:ext>
              </a:extLst>
            </p:cNvPr>
            <p:cNvCxnSpPr>
              <a:cxnSpLocks/>
              <a:stCxn id="8213" idx="0"/>
              <a:endCxn id="8219" idx="2"/>
            </p:cNvCxnSpPr>
            <p:nvPr/>
          </p:nvCxnSpPr>
          <p:spPr>
            <a:xfrm flipH="1" flipV="1">
              <a:off x="4541404" y="3682101"/>
              <a:ext cx="130541" cy="1201127"/>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8230" name="Group 8229">
              <a:extLst>
                <a:ext uri="{FF2B5EF4-FFF2-40B4-BE49-F238E27FC236}">
                  <a16:creationId xmlns:a16="http://schemas.microsoft.com/office/drawing/2014/main" id="{A27A0D81-38FF-0C78-1FF7-F425E1BAE2AC}"/>
                </a:ext>
              </a:extLst>
            </p:cNvPr>
            <p:cNvGrpSpPr/>
            <p:nvPr/>
          </p:nvGrpSpPr>
          <p:grpSpPr>
            <a:xfrm>
              <a:off x="5637892" y="4883228"/>
              <a:ext cx="1013572" cy="671050"/>
              <a:chOff x="1246052" y="5153577"/>
              <a:chExt cx="1013572" cy="671050"/>
            </a:xfrm>
          </p:grpSpPr>
          <p:sp>
            <p:nvSpPr>
              <p:cNvPr id="8231" name="Rectangle 8230">
                <a:extLst>
                  <a:ext uri="{FF2B5EF4-FFF2-40B4-BE49-F238E27FC236}">
                    <a16:creationId xmlns:a16="http://schemas.microsoft.com/office/drawing/2014/main" id="{AA93F3AB-323D-F787-607E-9C85EF483A4B}"/>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8232" name="Rectangle 8231">
                <a:extLst>
                  <a:ext uri="{FF2B5EF4-FFF2-40B4-BE49-F238E27FC236}">
                    <a16:creationId xmlns:a16="http://schemas.microsoft.com/office/drawing/2014/main" id="{BBD283D1-4E52-E35C-8F43-ABEBCA67E3F5}"/>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r>
                  <a:rPr kumimoji="1" lang="en-GB" sz="800">
                    <a:solidFill>
                      <a:schemeClr val="tx1"/>
                    </a:solidFill>
                  </a:rPr>
                  <a:t> Producer</a:t>
                </a:r>
              </a:p>
            </p:txBody>
          </p:sp>
        </p:grpSp>
        <p:grpSp>
          <p:nvGrpSpPr>
            <p:cNvPr id="8233" name="Group 8232">
              <a:extLst>
                <a:ext uri="{FF2B5EF4-FFF2-40B4-BE49-F238E27FC236}">
                  <a16:creationId xmlns:a16="http://schemas.microsoft.com/office/drawing/2014/main" id="{4C3988B0-A002-B21F-5B64-5DFDA5B2AA96}"/>
                </a:ext>
              </a:extLst>
            </p:cNvPr>
            <p:cNvGrpSpPr/>
            <p:nvPr/>
          </p:nvGrpSpPr>
          <p:grpSpPr>
            <a:xfrm>
              <a:off x="5477840" y="5055380"/>
              <a:ext cx="1013572" cy="671050"/>
              <a:chOff x="1246052" y="5153577"/>
              <a:chExt cx="1013572" cy="671050"/>
            </a:xfrm>
          </p:grpSpPr>
          <p:sp>
            <p:nvSpPr>
              <p:cNvPr id="8234" name="Rectangle 8233">
                <a:extLst>
                  <a:ext uri="{FF2B5EF4-FFF2-40B4-BE49-F238E27FC236}">
                    <a16:creationId xmlns:a16="http://schemas.microsoft.com/office/drawing/2014/main" id="{75E98822-CFFB-C760-F60A-77F89BBF4BF0}"/>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8235" name="Rectangle 8234">
                <a:extLst>
                  <a:ext uri="{FF2B5EF4-FFF2-40B4-BE49-F238E27FC236}">
                    <a16:creationId xmlns:a16="http://schemas.microsoft.com/office/drawing/2014/main" id="{9DBC3D2A-F884-CC5E-16F8-410BAFE1D310}"/>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endParaRPr kumimoji="1" lang="en-GB" sz="800">
                  <a:solidFill>
                    <a:schemeClr val="tx1"/>
                  </a:solidFill>
                </a:endParaRPr>
              </a:p>
            </p:txBody>
          </p:sp>
        </p:grpSp>
        <p:grpSp>
          <p:nvGrpSpPr>
            <p:cNvPr id="8236" name="Group 8235">
              <a:extLst>
                <a:ext uri="{FF2B5EF4-FFF2-40B4-BE49-F238E27FC236}">
                  <a16:creationId xmlns:a16="http://schemas.microsoft.com/office/drawing/2014/main" id="{2634930F-4C7F-311B-EC3C-4734305BDEA0}"/>
                </a:ext>
              </a:extLst>
            </p:cNvPr>
            <p:cNvGrpSpPr/>
            <p:nvPr/>
          </p:nvGrpSpPr>
          <p:grpSpPr>
            <a:xfrm>
              <a:off x="5332272" y="5206190"/>
              <a:ext cx="1013572" cy="850871"/>
              <a:chOff x="1246052" y="5153578"/>
              <a:chExt cx="1013572" cy="671049"/>
            </a:xfrm>
          </p:grpSpPr>
          <p:sp>
            <p:nvSpPr>
              <p:cNvPr id="8237" name="Rectangle 8236">
                <a:extLst>
                  <a:ext uri="{FF2B5EF4-FFF2-40B4-BE49-F238E27FC236}">
                    <a16:creationId xmlns:a16="http://schemas.microsoft.com/office/drawing/2014/main" id="{D0746E00-E705-41A7-F240-4A833B2D2694}"/>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b="1">
                    <a:solidFill>
                      <a:schemeClr val="tx1"/>
                    </a:solidFill>
                  </a:rPr>
                  <a:t>NF</a:t>
                </a:r>
              </a:p>
            </p:txBody>
          </p:sp>
          <p:sp>
            <p:nvSpPr>
              <p:cNvPr id="8238" name="Rectangle 8237">
                <a:extLst>
                  <a:ext uri="{FF2B5EF4-FFF2-40B4-BE49-F238E27FC236}">
                    <a16:creationId xmlns:a16="http://schemas.microsoft.com/office/drawing/2014/main" id="{9E8C2C63-E05E-CA5E-209E-A5EDEF18A033}"/>
                  </a:ext>
                </a:extLst>
              </p:cNvPr>
              <p:cNvSpPr/>
              <p:nvPr/>
            </p:nvSpPr>
            <p:spPr>
              <a:xfrm>
                <a:off x="1359535" y="5153578"/>
                <a:ext cx="786603" cy="257693"/>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endParaRPr kumimoji="1" lang="en-GB" sz="800">
                  <a:solidFill>
                    <a:schemeClr val="tx1"/>
                  </a:solidFill>
                </a:endParaRPr>
              </a:p>
            </p:txBody>
          </p:sp>
        </p:grpSp>
        <p:cxnSp>
          <p:nvCxnSpPr>
            <p:cNvPr id="8239" name="Straight Connector 8238">
              <a:extLst>
                <a:ext uri="{FF2B5EF4-FFF2-40B4-BE49-F238E27FC236}">
                  <a16:creationId xmlns:a16="http://schemas.microsoft.com/office/drawing/2014/main" id="{A17A5FBC-445F-A627-43BE-5C9CB77A6983}"/>
                </a:ext>
              </a:extLst>
            </p:cNvPr>
            <p:cNvCxnSpPr>
              <a:cxnSpLocks/>
              <a:stCxn id="8238" idx="0"/>
              <a:endCxn id="8220" idx="2"/>
            </p:cNvCxnSpPr>
            <p:nvPr/>
          </p:nvCxnSpPr>
          <p:spPr>
            <a:xfrm flipH="1" flipV="1">
              <a:off x="5593415" y="3682100"/>
              <a:ext cx="245642" cy="1524087"/>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240" name="Straight Connector 8239">
              <a:extLst>
                <a:ext uri="{FF2B5EF4-FFF2-40B4-BE49-F238E27FC236}">
                  <a16:creationId xmlns:a16="http://schemas.microsoft.com/office/drawing/2014/main" id="{878E37E0-41DB-F83A-E0F0-3899D6032908}"/>
                </a:ext>
              </a:extLst>
            </p:cNvPr>
            <p:cNvCxnSpPr>
              <a:cxnSpLocks/>
              <a:stCxn id="8235" idx="0"/>
              <a:endCxn id="8220" idx="2"/>
            </p:cNvCxnSpPr>
            <p:nvPr/>
          </p:nvCxnSpPr>
          <p:spPr>
            <a:xfrm flipH="1" flipV="1">
              <a:off x="5593415" y="3682100"/>
              <a:ext cx="391210" cy="1373280"/>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241" name="Straight Connector 8240">
              <a:extLst>
                <a:ext uri="{FF2B5EF4-FFF2-40B4-BE49-F238E27FC236}">
                  <a16:creationId xmlns:a16="http://schemas.microsoft.com/office/drawing/2014/main" id="{238A68E1-B66C-D922-132E-0B432D71625B}"/>
                </a:ext>
              </a:extLst>
            </p:cNvPr>
            <p:cNvCxnSpPr>
              <a:cxnSpLocks/>
              <a:stCxn id="8232" idx="0"/>
              <a:endCxn id="8220" idx="2"/>
            </p:cNvCxnSpPr>
            <p:nvPr/>
          </p:nvCxnSpPr>
          <p:spPr>
            <a:xfrm flipH="1" flipV="1">
              <a:off x="5593415" y="3682100"/>
              <a:ext cx="551262" cy="1201128"/>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242" name="Straight Connector 8241">
              <a:extLst>
                <a:ext uri="{FF2B5EF4-FFF2-40B4-BE49-F238E27FC236}">
                  <a16:creationId xmlns:a16="http://schemas.microsoft.com/office/drawing/2014/main" id="{11124836-4DB7-48F0-961D-E632757A3696}"/>
                </a:ext>
              </a:extLst>
            </p:cNvPr>
            <p:cNvCxnSpPr>
              <a:cxnSpLocks/>
              <a:stCxn id="8226" idx="0"/>
              <a:endCxn id="8221" idx="2"/>
            </p:cNvCxnSpPr>
            <p:nvPr/>
          </p:nvCxnSpPr>
          <p:spPr>
            <a:xfrm flipV="1">
              <a:off x="4366325" y="3682101"/>
              <a:ext cx="2273272" cy="1524086"/>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243" name="Straight Connector 8242">
              <a:extLst>
                <a:ext uri="{FF2B5EF4-FFF2-40B4-BE49-F238E27FC236}">
                  <a16:creationId xmlns:a16="http://schemas.microsoft.com/office/drawing/2014/main" id="{B4D2E724-C755-AC81-1B7A-1FDF1131D555}"/>
                </a:ext>
              </a:extLst>
            </p:cNvPr>
            <p:cNvCxnSpPr>
              <a:cxnSpLocks/>
              <a:stCxn id="8216" idx="0"/>
              <a:endCxn id="8221" idx="2"/>
            </p:cNvCxnSpPr>
            <p:nvPr/>
          </p:nvCxnSpPr>
          <p:spPr>
            <a:xfrm flipV="1">
              <a:off x="4511893" y="3682101"/>
              <a:ext cx="2127704" cy="1373279"/>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244" name="Straight Connector 8243">
              <a:extLst>
                <a:ext uri="{FF2B5EF4-FFF2-40B4-BE49-F238E27FC236}">
                  <a16:creationId xmlns:a16="http://schemas.microsoft.com/office/drawing/2014/main" id="{1BBCF9DB-6919-0927-E3B2-292E7FBF0647}"/>
                </a:ext>
              </a:extLst>
            </p:cNvPr>
            <p:cNvCxnSpPr>
              <a:cxnSpLocks/>
              <a:stCxn id="8213" idx="0"/>
              <a:endCxn id="8221" idx="2"/>
            </p:cNvCxnSpPr>
            <p:nvPr/>
          </p:nvCxnSpPr>
          <p:spPr>
            <a:xfrm flipV="1">
              <a:off x="4671945" y="3682101"/>
              <a:ext cx="1967652" cy="1201127"/>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245" name="Straight Connector 8244">
              <a:extLst>
                <a:ext uri="{FF2B5EF4-FFF2-40B4-BE49-F238E27FC236}">
                  <a16:creationId xmlns:a16="http://schemas.microsoft.com/office/drawing/2014/main" id="{93F226C9-1D6E-02FD-217E-14F9D3BF9F04}"/>
                </a:ext>
              </a:extLst>
            </p:cNvPr>
            <p:cNvCxnSpPr>
              <a:cxnSpLocks/>
              <a:stCxn id="8238" idx="0"/>
              <a:endCxn id="8218" idx="2"/>
            </p:cNvCxnSpPr>
            <p:nvPr/>
          </p:nvCxnSpPr>
          <p:spPr>
            <a:xfrm flipV="1">
              <a:off x="5839057" y="3676096"/>
              <a:ext cx="1838454" cy="1530091"/>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246" name="Straight Connector 8245">
              <a:extLst>
                <a:ext uri="{FF2B5EF4-FFF2-40B4-BE49-F238E27FC236}">
                  <a16:creationId xmlns:a16="http://schemas.microsoft.com/office/drawing/2014/main" id="{491E2A8A-4120-C7A8-95AF-E11ACEE46F9C}"/>
                </a:ext>
              </a:extLst>
            </p:cNvPr>
            <p:cNvCxnSpPr>
              <a:cxnSpLocks/>
              <a:stCxn id="8235" idx="0"/>
              <a:endCxn id="8218" idx="2"/>
            </p:cNvCxnSpPr>
            <p:nvPr/>
          </p:nvCxnSpPr>
          <p:spPr>
            <a:xfrm flipV="1">
              <a:off x="5984625" y="3676096"/>
              <a:ext cx="1692886" cy="1379284"/>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247" name="Straight Connector 8246">
              <a:extLst>
                <a:ext uri="{FF2B5EF4-FFF2-40B4-BE49-F238E27FC236}">
                  <a16:creationId xmlns:a16="http://schemas.microsoft.com/office/drawing/2014/main" id="{9E3C8338-B7EF-4C7C-F9C7-3638BB9AB2B2}"/>
                </a:ext>
              </a:extLst>
            </p:cNvPr>
            <p:cNvCxnSpPr>
              <a:cxnSpLocks/>
              <a:stCxn id="8232" idx="0"/>
              <a:endCxn id="8218" idx="2"/>
            </p:cNvCxnSpPr>
            <p:nvPr/>
          </p:nvCxnSpPr>
          <p:spPr>
            <a:xfrm flipV="1">
              <a:off x="6144677" y="3676096"/>
              <a:ext cx="1532834" cy="1207132"/>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sp>
          <p:nvSpPr>
            <p:cNvPr id="8248" name="Rectangle 8247">
              <a:extLst>
                <a:ext uri="{FF2B5EF4-FFF2-40B4-BE49-F238E27FC236}">
                  <a16:creationId xmlns:a16="http://schemas.microsoft.com/office/drawing/2014/main" id="{DD11C1B6-AB29-3F62-C73F-EFE6039421F3}"/>
                </a:ext>
              </a:extLst>
            </p:cNvPr>
            <p:cNvSpPr/>
            <p:nvPr/>
          </p:nvSpPr>
          <p:spPr>
            <a:xfrm>
              <a:off x="4074043" y="3841515"/>
              <a:ext cx="4060687" cy="326747"/>
            </a:xfrm>
            <a:prstGeom prst="rect">
              <a:avLst/>
            </a:prstGeom>
            <a:solidFill>
              <a:schemeClr val="accent3">
                <a:lumMod val="75000"/>
                <a:alpha val="74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solidFill>
                    <a:schemeClr val="bg1"/>
                  </a:solidFill>
                </a:rPr>
                <a:t>Connection load balancer</a:t>
              </a:r>
            </a:p>
          </p:txBody>
        </p:sp>
        <p:sp>
          <p:nvSpPr>
            <p:cNvPr id="8249" name="Rectangle 8248">
              <a:extLst>
                <a:ext uri="{FF2B5EF4-FFF2-40B4-BE49-F238E27FC236}">
                  <a16:creationId xmlns:a16="http://schemas.microsoft.com/office/drawing/2014/main" id="{AE8C392C-0B19-F118-CE12-BCCF1CD22B76}"/>
                </a:ext>
              </a:extLst>
            </p:cNvPr>
            <p:cNvSpPr/>
            <p:nvPr/>
          </p:nvSpPr>
          <p:spPr>
            <a:xfrm>
              <a:off x="3805687" y="1180835"/>
              <a:ext cx="4677979" cy="3149453"/>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cxnSp>
          <p:nvCxnSpPr>
            <p:cNvPr id="8250" name="Straight Connector 8249">
              <a:extLst>
                <a:ext uri="{FF2B5EF4-FFF2-40B4-BE49-F238E27FC236}">
                  <a16:creationId xmlns:a16="http://schemas.microsoft.com/office/drawing/2014/main" id="{9322C1C0-4C7A-BE9C-A5AC-917598586A4E}"/>
                </a:ext>
              </a:extLst>
            </p:cNvPr>
            <p:cNvCxnSpPr>
              <a:cxnSpLocks/>
              <a:endCxn id="8205" idx="3"/>
            </p:cNvCxnSpPr>
            <p:nvPr/>
          </p:nvCxnSpPr>
          <p:spPr>
            <a:xfrm flipH="1">
              <a:off x="3466485" y="4655688"/>
              <a:ext cx="935729" cy="96645"/>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8251" name="Straight Connector 8250">
              <a:extLst>
                <a:ext uri="{FF2B5EF4-FFF2-40B4-BE49-F238E27FC236}">
                  <a16:creationId xmlns:a16="http://schemas.microsoft.com/office/drawing/2014/main" id="{7CC128BC-E2C5-DECC-0437-6F98A121C665}"/>
                </a:ext>
              </a:extLst>
            </p:cNvPr>
            <p:cNvCxnSpPr>
              <a:cxnSpLocks/>
              <a:endCxn id="8274" idx="3"/>
            </p:cNvCxnSpPr>
            <p:nvPr/>
          </p:nvCxnSpPr>
          <p:spPr>
            <a:xfrm flipH="1">
              <a:off x="3490614" y="2552262"/>
              <a:ext cx="553610" cy="2269"/>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grpSp>
          <p:nvGrpSpPr>
            <p:cNvPr id="8252" name="Group 8251">
              <a:extLst>
                <a:ext uri="{FF2B5EF4-FFF2-40B4-BE49-F238E27FC236}">
                  <a16:creationId xmlns:a16="http://schemas.microsoft.com/office/drawing/2014/main" id="{8E2446A4-5DBD-D4FC-0912-96F20702B20F}"/>
                </a:ext>
              </a:extLst>
            </p:cNvPr>
            <p:cNvGrpSpPr/>
            <p:nvPr/>
          </p:nvGrpSpPr>
          <p:grpSpPr>
            <a:xfrm>
              <a:off x="4541404" y="2715433"/>
              <a:ext cx="3048808" cy="428581"/>
              <a:chOff x="4014100" y="2481266"/>
              <a:chExt cx="3048808" cy="597180"/>
            </a:xfrm>
          </p:grpSpPr>
          <p:cxnSp>
            <p:nvCxnSpPr>
              <p:cNvPr id="8253" name="Straight Arrow Connector 8252">
                <a:extLst>
                  <a:ext uri="{FF2B5EF4-FFF2-40B4-BE49-F238E27FC236}">
                    <a16:creationId xmlns:a16="http://schemas.microsoft.com/office/drawing/2014/main" id="{868A2909-2F61-42AC-DD69-45C501B991FC}"/>
                  </a:ext>
                </a:extLst>
              </p:cNvPr>
              <p:cNvCxnSpPr>
                <a:cxnSpLocks/>
              </p:cNvCxnSpPr>
              <p:nvPr/>
            </p:nvCxnSpPr>
            <p:spPr>
              <a:xfrm flipV="1">
                <a:off x="4014100" y="2489473"/>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8254" name="Straight Arrow Connector 8253">
                <a:extLst>
                  <a:ext uri="{FF2B5EF4-FFF2-40B4-BE49-F238E27FC236}">
                    <a16:creationId xmlns:a16="http://schemas.microsoft.com/office/drawing/2014/main" id="{5F269F68-7E2E-1D9A-8EA1-54EB999FC40E}"/>
                  </a:ext>
                </a:extLst>
              </p:cNvPr>
              <p:cNvCxnSpPr/>
              <p:nvPr/>
            </p:nvCxnSpPr>
            <p:spPr>
              <a:xfrm flipV="1">
                <a:off x="4984761" y="2487273"/>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8255" name="Straight Arrow Connector 8254">
                <a:extLst>
                  <a:ext uri="{FF2B5EF4-FFF2-40B4-BE49-F238E27FC236}">
                    <a16:creationId xmlns:a16="http://schemas.microsoft.com/office/drawing/2014/main" id="{39824F45-653B-65D5-A9BB-AD4A470B7FF8}"/>
                  </a:ext>
                </a:extLst>
              </p:cNvPr>
              <p:cNvCxnSpPr/>
              <p:nvPr/>
            </p:nvCxnSpPr>
            <p:spPr>
              <a:xfrm flipV="1">
                <a:off x="5999812" y="2481266"/>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8256" name="Straight Arrow Connector 8255">
                <a:extLst>
                  <a:ext uri="{FF2B5EF4-FFF2-40B4-BE49-F238E27FC236}">
                    <a16:creationId xmlns:a16="http://schemas.microsoft.com/office/drawing/2014/main" id="{CC38720D-CC3E-ED9A-6953-D813203824D2}"/>
                  </a:ext>
                </a:extLst>
              </p:cNvPr>
              <p:cNvCxnSpPr/>
              <p:nvPr/>
            </p:nvCxnSpPr>
            <p:spPr>
              <a:xfrm flipV="1">
                <a:off x="7062908" y="2481266"/>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8257" name="Straight Connector 8256">
              <a:extLst>
                <a:ext uri="{FF2B5EF4-FFF2-40B4-BE49-F238E27FC236}">
                  <a16:creationId xmlns:a16="http://schemas.microsoft.com/office/drawing/2014/main" id="{29FC9FA8-8EE5-2A41-0211-D8877353C4D4}"/>
                </a:ext>
              </a:extLst>
            </p:cNvPr>
            <p:cNvCxnSpPr>
              <a:cxnSpLocks/>
              <a:stCxn id="8248" idx="1"/>
              <a:endCxn id="8206" idx="3"/>
            </p:cNvCxnSpPr>
            <p:nvPr/>
          </p:nvCxnSpPr>
          <p:spPr>
            <a:xfrm flipH="1" flipV="1">
              <a:off x="3473805" y="3908404"/>
              <a:ext cx="600238" cy="96485"/>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8258" name="Straight Connector 8257">
              <a:extLst>
                <a:ext uri="{FF2B5EF4-FFF2-40B4-BE49-F238E27FC236}">
                  <a16:creationId xmlns:a16="http://schemas.microsoft.com/office/drawing/2014/main" id="{5A63D763-5BA0-C51F-D296-9F851B115D2C}"/>
                </a:ext>
              </a:extLst>
            </p:cNvPr>
            <p:cNvCxnSpPr>
              <a:cxnSpLocks/>
            </p:cNvCxnSpPr>
            <p:nvPr/>
          </p:nvCxnSpPr>
          <p:spPr>
            <a:xfrm>
              <a:off x="8137439" y="3546806"/>
              <a:ext cx="724768" cy="0"/>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8259" name="Straight Connector 8258">
              <a:extLst>
                <a:ext uri="{FF2B5EF4-FFF2-40B4-BE49-F238E27FC236}">
                  <a16:creationId xmlns:a16="http://schemas.microsoft.com/office/drawing/2014/main" id="{0DCF6912-0F27-9953-B0FE-12CF762DA343}"/>
                </a:ext>
              </a:extLst>
            </p:cNvPr>
            <p:cNvCxnSpPr>
              <a:cxnSpLocks/>
            </p:cNvCxnSpPr>
            <p:nvPr/>
          </p:nvCxnSpPr>
          <p:spPr>
            <a:xfrm flipV="1">
              <a:off x="7004304" y="3546806"/>
              <a:ext cx="1860835" cy="720019"/>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sp>
          <p:nvSpPr>
            <p:cNvPr id="8260" name="Rectangle 8259">
              <a:extLst>
                <a:ext uri="{FF2B5EF4-FFF2-40B4-BE49-F238E27FC236}">
                  <a16:creationId xmlns:a16="http://schemas.microsoft.com/office/drawing/2014/main" id="{B3DC8565-CF95-4AB7-02CE-3707BB65E120}"/>
                </a:ext>
              </a:extLst>
            </p:cNvPr>
            <p:cNvSpPr/>
            <p:nvPr/>
          </p:nvSpPr>
          <p:spPr>
            <a:xfrm>
              <a:off x="3987741" y="5655994"/>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261" name="Rectangle 8260">
              <a:extLst>
                <a:ext uri="{FF2B5EF4-FFF2-40B4-BE49-F238E27FC236}">
                  <a16:creationId xmlns:a16="http://schemas.microsoft.com/office/drawing/2014/main" id="{F0D2DB0E-05DB-F441-126A-28ED590EBBAA}"/>
                </a:ext>
              </a:extLst>
            </p:cNvPr>
            <p:cNvSpPr/>
            <p:nvPr/>
          </p:nvSpPr>
          <p:spPr>
            <a:xfrm>
              <a:off x="4220166" y="5655994"/>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262" name="Rectangle 8261">
              <a:extLst>
                <a:ext uri="{FF2B5EF4-FFF2-40B4-BE49-F238E27FC236}">
                  <a16:creationId xmlns:a16="http://schemas.microsoft.com/office/drawing/2014/main" id="{E2392661-543E-6E2B-6B01-C8B29CA75356}"/>
                </a:ext>
              </a:extLst>
            </p:cNvPr>
            <p:cNvSpPr/>
            <p:nvPr/>
          </p:nvSpPr>
          <p:spPr>
            <a:xfrm>
              <a:off x="4551874" y="5655994"/>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263" name="Rectangle 8262">
              <a:extLst>
                <a:ext uri="{FF2B5EF4-FFF2-40B4-BE49-F238E27FC236}">
                  <a16:creationId xmlns:a16="http://schemas.microsoft.com/office/drawing/2014/main" id="{A1594A97-5EDA-6390-B7B0-BB4A232C083F}"/>
                </a:ext>
              </a:extLst>
            </p:cNvPr>
            <p:cNvSpPr/>
            <p:nvPr/>
          </p:nvSpPr>
          <p:spPr>
            <a:xfrm>
              <a:off x="5475094" y="5661081"/>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264" name="Rectangle 8263">
              <a:extLst>
                <a:ext uri="{FF2B5EF4-FFF2-40B4-BE49-F238E27FC236}">
                  <a16:creationId xmlns:a16="http://schemas.microsoft.com/office/drawing/2014/main" id="{2D2FBD98-A097-DDA1-2E0D-15B15CBB0B5A}"/>
                </a:ext>
              </a:extLst>
            </p:cNvPr>
            <p:cNvSpPr/>
            <p:nvPr/>
          </p:nvSpPr>
          <p:spPr>
            <a:xfrm>
              <a:off x="5707519" y="5661081"/>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265" name="Rectangle 8264">
              <a:extLst>
                <a:ext uri="{FF2B5EF4-FFF2-40B4-BE49-F238E27FC236}">
                  <a16:creationId xmlns:a16="http://schemas.microsoft.com/office/drawing/2014/main" id="{1D1E0C9B-9E54-551E-CD5D-D21FFB50B3D8}"/>
                </a:ext>
              </a:extLst>
            </p:cNvPr>
            <p:cNvSpPr/>
            <p:nvPr/>
          </p:nvSpPr>
          <p:spPr>
            <a:xfrm>
              <a:off x="6039227" y="5661081"/>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266" name="Rectangle 8265">
              <a:extLst>
                <a:ext uri="{FF2B5EF4-FFF2-40B4-BE49-F238E27FC236}">
                  <a16:creationId xmlns:a16="http://schemas.microsoft.com/office/drawing/2014/main" id="{6AC89FCE-5397-E20C-79AF-F0AB528DF102}"/>
                </a:ext>
              </a:extLst>
            </p:cNvPr>
            <p:cNvSpPr/>
            <p:nvPr/>
          </p:nvSpPr>
          <p:spPr>
            <a:xfrm>
              <a:off x="7004304" y="5777472"/>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400"/>
            </a:p>
          </p:txBody>
        </p:sp>
        <p:sp>
          <p:nvSpPr>
            <p:cNvPr id="8267" name="TextBox 8266">
              <a:extLst>
                <a:ext uri="{FF2B5EF4-FFF2-40B4-BE49-F238E27FC236}">
                  <a16:creationId xmlns:a16="http://schemas.microsoft.com/office/drawing/2014/main" id="{513D92CD-8BE0-71C0-0FF1-488AAB5331D2}"/>
                </a:ext>
              </a:extLst>
            </p:cNvPr>
            <p:cNvSpPr txBox="1"/>
            <p:nvPr/>
          </p:nvSpPr>
          <p:spPr>
            <a:xfrm>
              <a:off x="7182473" y="5747228"/>
              <a:ext cx="1693191" cy="237245"/>
            </a:xfrm>
            <a:prstGeom prst="rect">
              <a:avLst/>
            </a:prstGeom>
            <a:noFill/>
          </p:spPr>
          <p:txBody>
            <a:bodyPr wrap="none" rtlCol="0">
              <a:spAutoFit/>
            </a:bodyPr>
            <a:lstStyle/>
            <a:p>
              <a:r>
                <a:rPr kumimoji="1" lang="en-GB" sz="800"/>
                <a:t>Container workload instances</a:t>
              </a:r>
            </a:p>
          </p:txBody>
        </p:sp>
        <p:sp>
          <p:nvSpPr>
            <p:cNvPr id="8268" name="TextBox 8267">
              <a:extLst>
                <a:ext uri="{FF2B5EF4-FFF2-40B4-BE49-F238E27FC236}">
                  <a16:creationId xmlns:a16="http://schemas.microsoft.com/office/drawing/2014/main" id="{7F2C9F1A-8EE9-F892-FFE5-17F4C2B59DFA}"/>
                </a:ext>
              </a:extLst>
            </p:cNvPr>
            <p:cNvSpPr txBox="1"/>
            <p:nvPr/>
          </p:nvSpPr>
          <p:spPr>
            <a:xfrm>
              <a:off x="6860011" y="1286931"/>
              <a:ext cx="1530792" cy="271136"/>
            </a:xfrm>
            <a:prstGeom prst="rect">
              <a:avLst/>
            </a:prstGeom>
            <a:noFill/>
          </p:spPr>
          <p:txBody>
            <a:bodyPr wrap="none" rtlCol="0">
              <a:spAutoFit/>
            </a:bodyPr>
            <a:lstStyle/>
            <a:p>
              <a:r>
                <a:rPr kumimoji="1" lang="en-GB" sz="1000"/>
                <a:t>Management System</a:t>
              </a:r>
            </a:p>
          </p:txBody>
        </p:sp>
        <p:sp>
          <p:nvSpPr>
            <p:cNvPr id="8269" name="Rectangle 8268">
              <a:extLst>
                <a:ext uri="{FF2B5EF4-FFF2-40B4-BE49-F238E27FC236}">
                  <a16:creationId xmlns:a16="http://schemas.microsoft.com/office/drawing/2014/main" id="{D4AB439A-D181-AFA4-773A-4A216D4AD557}"/>
                </a:ext>
              </a:extLst>
            </p:cNvPr>
            <p:cNvSpPr/>
            <p:nvPr/>
          </p:nvSpPr>
          <p:spPr>
            <a:xfrm>
              <a:off x="579160" y="5431155"/>
              <a:ext cx="2879137" cy="382375"/>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r>
                <a:rPr kumimoji="1" lang="en-GB" sz="1000">
                  <a:solidFill>
                    <a:schemeClr val="tx1"/>
                  </a:solidFill>
                </a:rPr>
                <a:t>1. A </a:t>
              </a:r>
              <a:r>
                <a:rPr kumimoji="1" lang="en-GB" sz="1000" err="1">
                  <a:solidFill>
                    <a:schemeClr val="tx1"/>
                  </a:solidFill>
                </a:rPr>
                <a:t>MnF</a:t>
              </a:r>
              <a:r>
                <a:rPr kumimoji="1" lang="en-GB" sz="1000">
                  <a:solidFill>
                    <a:schemeClr val="tx1"/>
                  </a:solidFill>
                </a:rPr>
                <a:t> collects the data from multiple micro-service workloads first</a:t>
              </a:r>
            </a:p>
            <a:p>
              <a:endParaRPr lang="en-GB" sz="1000"/>
            </a:p>
          </p:txBody>
        </p:sp>
        <p:cxnSp>
          <p:nvCxnSpPr>
            <p:cNvPr id="8270" name="Straight Connector 8269">
              <a:extLst>
                <a:ext uri="{FF2B5EF4-FFF2-40B4-BE49-F238E27FC236}">
                  <a16:creationId xmlns:a16="http://schemas.microsoft.com/office/drawing/2014/main" id="{9B14A6C9-120D-2F6B-DFEC-8680B6019EEF}"/>
                </a:ext>
              </a:extLst>
            </p:cNvPr>
            <p:cNvCxnSpPr>
              <a:cxnSpLocks/>
              <a:stCxn id="8260" idx="0"/>
              <a:endCxn id="8226" idx="2"/>
            </p:cNvCxnSpPr>
            <p:nvPr/>
          </p:nvCxnSpPr>
          <p:spPr>
            <a:xfrm flipV="1">
              <a:off x="4076825" y="5532934"/>
              <a:ext cx="289500" cy="123060"/>
            </a:xfrm>
            <a:prstGeom prst="line">
              <a:avLst/>
            </a:prstGeom>
            <a:ln w="1587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271" name="Straight Connector 8270">
              <a:extLst>
                <a:ext uri="{FF2B5EF4-FFF2-40B4-BE49-F238E27FC236}">
                  <a16:creationId xmlns:a16="http://schemas.microsoft.com/office/drawing/2014/main" id="{AA5B61BE-24D9-48D7-51B5-12EB96ADDA9E}"/>
                </a:ext>
              </a:extLst>
            </p:cNvPr>
            <p:cNvCxnSpPr>
              <a:cxnSpLocks/>
              <a:stCxn id="8261" idx="0"/>
              <a:endCxn id="8226" idx="2"/>
            </p:cNvCxnSpPr>
            <p:nvPr/>
          </p:nvCxnSpPr>
          <p:spPr>
            <a:xfrm flipV="1">
              <a:off x="4309250" y="5532934"/>
              <a:ext cx="57075" cy="123060"/>
            </a:xfrm>
            <a:prstGeom prst="line">
              <a:avLst/>
            </a:prstGeom>
            <a:ln w="1587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272" name="Straight Connector 8271">
              <a:extLst>
                <a:ext uri="{FF2B5EF4-FFF2-40B4-BE49-F238E27FC236}">
                  <a16:creationId xmlns:a16="http://schemas.microsoft.com/office/drawing/2014/main" id="{049B19F5-0B9B-F9D2-EE41-BF6B502BAE9E}"/>
                </a:ext>
              </a:extLst>
            </p:cNvPr>
            <p:cNvCxnSpPr>
              <a:cxnSpLocks/>
              <a:stCxn id="8262" idx="0"/>
              <a:endCxn id="8226" idx="2"/>
            </p:cNvCxnSpPr>
            <p:nvPr/>
          </p:nvCxnSpPr>
          <p:spPr>
            <a:xfrm flipH="1" flipV="1">
              <a:off x="4366325" y="5532934"/>
              <a:ext cx="274633" cy="123060"/>
            </a:xfrm>
            <a:prstGeom prst="line">
              <a:avLst/>
            </a:prstGeom>
            <a:ln w="1587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273" name="Straight Connector 8272">
              <a:extLst>
                <a:ext uri="{FF2B5EF4-FFF2-40B4-BE49-F238E27FC236}">
                  <a16:creationId xmlns:a16="http://schemas.microsoft.com/office/drawing/2014/main" id="{99839005-62EF-D29E-663B-5FF5B11654ED}"/>
                </a:ext>
              </a:extLst>
            </p:cNvPr>
            <p:cNvCxnSpPr>
              <a:cxnSpLocks/>
              <a:endCxn id="8269" idx="3"/>
            </p:cNvCxnSpPr>
            <p:nvPr/>
          </p:nvCxnSpPr>
          <p:spPr>
            <a:xfrm flipH="1">
              <a:off x="3458297" y="5592031"/>
              <a:ext cx="791624" cy="30312"/>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sp>
          <p:nvSpPr>
            <p:cNvPr id="8274" name="Rectangle 8273">
              <a:extLst>
                <a:ext uri="{FF2B5EF4-FFF2-40B4-BE49-F238E27FC236}">
                  <a16:creationId xmlns:a16="http://schemas.microsoft.com/office/drawing/2014/main" id="{9612278E-9664-6E2C-AFBA-CC016EB65FD4}"/>
                </a:ext>
              </a:extLst>
            </p:cNvPr>
            <p:cNvSpPr/>
            <p:nvPr/>
          </p:nvSpPr>
          <p:spPr>
            <a:xfrm>
              <a:off x="611477" y="2123553"/>
              <a:ext cx="2879137" cy="861955"/>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pPr>
                <a:spcBef>
                  <a:spcPts val="600"/>
                </a:spcBef>
              </a:pPr>
              <a:r>
                <a:rPr kumimoji="1" lang="en-GB" sz="1000"/>
                <a:t>4.</a:t>
              </a:r>
              <a:r>
                <a:rPr lang="en-US" sz="1000" b="0" i="0">
                  <a:solidFill>
                    <a:schemeClr val="tx1"/>
                  </a:solidFill>
                  <a:effectLst/>
                  <a:latin typeface="Rakuten Sans" panose="020B0503020203020204" pitchFamily="34" charset="0"/>
                </a:rPr>
                <a:t> </a:t>
              </a:r>
              <a:r>
                <a:rPr lang="en-GB" sz="1000" b="0" i="0">
                  <a:solidFill>
                    <a:schemeClr val="tx1"/>
                  </a:solidFill>
                  <a:effectLst/>
                  <a:latin typeface="Rakuten Sans" panose="020B0503020203020204" pitchFamily="34" charset="0"/>
                </a:rPr>
                <a:t> Data aggregation/distribution layer collect traffic from multiple server nodes and distribute integrated data to back-end applications implementing the OAM functions.</a:t>
              </a:r>
              <a:endParaRPr kumimoji="1" lang="en-GB" sz="1000"/>
            </a:p>
            <a:p>
              <a:pPr>
                <a:spcBef>
                  <a:spcPts val="600"/>
                </a:spcBef>
              </a:pPr>
              <a:endParaRPr kumimoji="1" lang="en-GB" sz="1000">
                <a:solidFill>
                  <a:schemeClr val="tx1"/>
                </a:solidFill>
                <a:latin typeface="+mj-lt"/>
              </a:endParaRPr>
            </a:p>
          </p:txBody>
        </p:sp>
        <p:sp>
          <p:nvSpPr>
            <p:cNvPr id="8275" name="Rectangle 8274">
              <a:extLst>
                <a:ext uri="{FF2B5EF4-FFF2-40B4-BE49-F238E27FC236}">
                  <a16:creationId xmlns:a16="http://schemas.microsoft.com/office/drawing/2014/main" id="{4A8207BF-CDDA-56DD-41EF-16E4A5C1E74D}"/>
                </a:ext>
              </a:extLst>
            </p:cNvPr>
            <p:cNvSpPr/>
            <p:nvPr/>
          </p:nvSpPr>
          <p:spPr>
            <a:xfrm>
              <a:off x="8862207" y="3327041"/>
              <a:ext cx="2879137" cy="507582"/>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pPr>
                <a:spcBef>
                  <a:spcPts val="600"/>
                </a:spcBef>
              </a:pPr>
              <a:r>
                <a:rPr kumimoji="1" lang="en-GB" sz="1000"/>
                <a:t>5. High node </a:t>
              </a:r>
              <a:r>
                <a:rPr kumimoji="1" lang="en-US" sz="1000"/>
                <a:t>and connection </a:t>
              </a:r>
              <a:r>
                <a:rPr kumimoji="1" lang="en-GB" sz="1000"/>
                <a:t>availability for scaling and resiliency to single point failure</a:t>
              </a:r>
            </a:p>
            <a:p>
              <a:pPr marL="218250" lvl="7">
                <a:spcBef>
                  <a:spcPts val="300"/>
                </a:spcBef>
              </a:pPr>
              <a:endParaRPr kumimoji="1" lang="en-GB" sz="1000"/>
            </a:p>
          </p:txBody>
        </p:sp>
      </p:gr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462520" y="546265"/>
            <a:ext cx="10515600" cy="681285"/>
          </a:xfrm>
        </p:spPr>
        <p:txBody>
          <a:bodyPr/>
          <a:lstStyle/>
          <a:p>
            <a:r>
              <a:rPr lang="en-GB" sz="3600" dirty="0"/>
              <a:t>Solution 2 – Message bus/pub-sub based approach</a:t>
            </a:r>
            <a:endParaRPr lang="en-GB" altLang="en-US" sz="3600" b="1" dirty="0"/>
          </a:p>
        </p:txBody>
      </p:sp>
      <p:grpSp>
        <p:nvGrpSpPr>
          <p:cNvPr id="43" name="Group 42">
            <a:extLst>
              <a:ext uri="{FF2B5EF4-FFF2-40B4-BE49-F238E27FC236}">
                <a16:creationId xmlns:a16="http://schemas.microsoft.com/office/drawing/2014/main" id="{56F15A62-878C-5E54-84AB-9569A6C564F4}"/>
              </a:ext>
            </a:extLst>
          </p:cNvPr>
          <p:cNvGrpSpPr/>
          <p:nvPr/>
        </p:nvGrpSpPr>
        <p:grpSpPr>
          <a:xfrm>
            <a:off x="1130313" y="1822598"/>
            <a:ext cx="9931374" cy="4558834"/>
            <a:chOff x="917601" y="1784498"/>
            <a:chExt cx="10372044" cy="4761116"/>
          </a:xfrm>
        </p:grpSpPr>
        <p:sp>
          <p:nvSpPr>
            <p:cNvPr id="2" name="Rectangle 1">
              <a:extLst>
                <a:ext uri="{FF2B5EF4-FFF2-40B4-BE49-F238E27FC236}">
                  <a16:creationId xmlns:a16="http://schemas.microsoft.com/office/drawing/2014/main" id="{4CDFE968-A2C2-E098-9BCA-937FFBC533B7}"/>
                </a:ext>
              </a:extLst>
            </p:cNvPr>
            <p:cNvSpPr/>
            <p:nvPr/>
          </p:nvSpPr>
          <p:spPr>
            <a:xfrm>
              <a:off x="5476798" y="3482715"/>
              <a:ext cx="1859997" cy="76218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a:solidFill>
                    <a:schemeClr val="bg1"/>
                  </a:solidFill>
                </a:rPr>
                <a:t>Kafka Message broker</a:t>
              </a:r>
            </a:p>
          </p:txBody>
        </p:sp>
        <p:sp>
          <p:nvSpPr>
            <p:cNvPr id="3" name="Rectangle 2">
              <a:extLst>
                <a:ext uri="{FF2B5EF4-FFF2-40B4-BE49-F238E27FC236}">
                  <a16:creationId xmlns:a16="http://schemas.microsoft.com/office/drawing/2014/main" id="{E3272975-C105-A32B-05F0-8313D3DF1010}"/>
                </a:ext>
              </a:extLst>
            </p:cNvPr>
            <p:cNvSpPr/>
            <p:nvPr/>
          </p:nvSpPr>
          <p:spPr>
            <a:xfrm>
              <a:off x="5169111" y="3687662"/>
              <a:ext cx="1859997" cy="702764"/>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a:solidFill>
                    <a:schemeClr val="bg1"/>
                  </a:solidFill>
                </a:rPr>
                <a:t>Kafka message broker</a:t>
              </a:r>
            </a:p>
            <a:p>
              <a:pPr algn="ctr">
                <a:spcBef>
                  <a:spcPts val="0"/>
                </a:spcBef>
              </a:pPr>
              <a:r>
                <a:rPr kumimoji="1" lang="en-GB" sz="1000">
                  <a:solidFill>
                    <a:schemeClr val="bg1"/>
                  </a:solidFill>
                </a:rPr>
                <a:t>Server node</a:t>
              </a:r>
            </a:p>
          </p:txBody>
        </p:sp>
        <p:cxnSp>
          <p:nvCxnSpPr>
            <p:cNvPr id="4" name="Straight Arrow Connector 3">
              <a:extLst>
                <a:ext uri="{FF2B5EF4-FFF2-40B4-BE49-F238E27FC236}">
                  <a16:creationId xmlns:a16="http://schemas.microsoft.com/office/drawing/2014/main" id="{27C19CF9-E3D5-21EC-071C-1607DCF9ECCF}"/>
                </a:ext>
              </a:extLst>
            </p:cNvPr>
            <p:cNvCxnSpPr>
              <a:cxnSpLocks/>
            </p:cNvCxnSpPr>
            <p:nvPr/>
          </p:nvCxnSpPr>
          <p:spPr>
            <a:xfrm flipV="1">
              <a:off x="6621561" y="2385646"/>
              <a:ext cx="0" cy="7202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B18C73B6-C7A3-7116-78FD-D028890EFC0D}"/>
                </a:ext>
              </a:extLst>
            </p:cNvPr>
            <p:cNvCxnSpPr>
              <a:cxnSpLocks/>
            </p:cNvCxnSpPr>
            <p:nvPr/>
          </p:nvCxnSpPr>
          <p:spPr>
            <a:xfrm flipV="1">
              <a:off x="6369611" y="2517244"/>
              <a:ext cx="0" cy="5886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69BECEE2-0F93-764D-CDC8-CA9CB510C588}"/>
                </a:ext>
              </a:extLst>
            </p:cNvPr>
            <p:cNvSpPr/>
            <p:nvPr/>
          </p:nvSpPr>
          <p:spPr>
            <a:xfrm>
              <a:off x="6018563" y="1891926"/>
              <a:ext cx="933576"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1000">
                <a:solidFill>
                  <a:schemeClr val="tx1"/>
                </a:solidFill>
              </a:endParaRPr>
            </a:p>
          </p:txBody>
        </p:sp>
        <p:sp>
          <p:nvSpPr>
            <p:cNvPr id="7" name="Rectangle 6">
              <a:extLst>
                <a:ext uri="{FF2B5EF4-FFF2-40B4-BE49-F238E27FC236}">
                  <a16:creationId xmlns:a16="http://schemas.microsoft.com/office/drawing/2014/main" id="{6592EB74-89E6-D5BC-6759-440A93169CF7}"/>
                </a:ext>
              </a:extLst>
            </p:cNvPr>
            <p:cNvSpPr/>
            <p:nvPr/>
          </p:nvSpPr>
          <p:spPr>
            <a:xfrm>
              <a:off x="5859701" y="2030174"/>
              <a:ext cx="933576"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1000">
                <a:solidFill>
                  <a:schemeClr val="tx1"/>
                </a:solidFill>
              </a:endParaRPr>
            </a:p>
          </p:txBody>
        </p:sp>
        <p:grpSp>
          <p:nvGrpSpPr>
            <p:cNvPr id="8" name="Group 7">
              <a:extLst>
                <a:ext uri="{FF2B5EF4-FFF2-40B4-BE49-F238E27FC236}">
                  <a16:creationId xmlns:a16="http://schemas.microsoft.com/office/drawing/2014/main" id="{095A178F-4617-D72C-C4DF-67FC41774381}"/>
                </a:ext>
              </a:extLst>
            </p:cNvPr>
            <p:cNvGrpSpPr/>
            <p:nvPr/>
          </p:nvGrpSpPr>
          <p:grpSpPr>
            <a:xfrm>
              <a:off x="5708720" y="5463404"/>
              <a:ext cx="933578" cy="618089"/>
              <a:chOff x="1246052" y="5153577"/>
              <a:chExt cx="1013572" cy="671050"/>
            </a:xfrm>
          </p:grpSpPr>
          <p:sp>
            <p:nvSpPr>
              <p:cNvPr id="9" name="Rectangle 8">
                <a:extLst>
                  <a:ext uri="{FF2B5EF4-FFF2-40B4-BE49-F238E27FC236}">
                    <a16:creationId xmlns:a16="http://schemas.microsoft.com/office/drawing/2014/main" id="{E0A2DC6B-7DCE-B3B3-52B0-23D1290B2F63}"/>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900">
                    <a:solidFill>
                      <a:schemeClr val="tx1"/>
                    </a:solidFill>
                  </a:rPr>
                  <a:t>NF</a:t>
                </a:r>
              </a:p>
            </p:txBody>
          </p:sp>
          <p:sp>
            <p:nvSpPr>
              <p:cNvPr id="10" name="Rectangle 9">
                <a:extLst>
                  <a:ext uri="{FF2B5EF4-FFF2-40B4-BE49-F238E27FC236}">
                    <a16:creationId xmlns:a16="http://schemas.microsoft.com/office/drawing/2014/main" id="{893238DB-25E7-36B3-13CB-DDB152B69A98}"/>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solidFill>
                      <a:schemeClr val="tx1"/>
                    </a:solidFill>
                  </a:rPr>
                  <a:t>MnF</a:t>
                </a:r>
                <a:endParaRPr kumimoji="1" lang="en-GB" sz="700">
                  <a:solidFill>
                    <a:schemeClr val="tx1"/>
                  </a:solidFill>
                </a:endParaRPr>
              </a:p>
            </p:txBody>
          </p:sp>
        </p:grpSp>
        <p:grpSp>
          <p:nvGrpSpPr>
            <p:cNvPr id="11" name="Group 10">
              <a:extLst>
                <a:ext uri="{FF2B5EF4-FFF2-40B4-BE49-F238E27FC236}">
                  <a16:creationId xmlns:a16="http://schemas.microsoft.com/office/drawing/2014/main" id="{FDFD7607-5A71-2B4E-A814-9D86A2B5259E}"/>
                </a:ext>
              </a:extLst>
            </p:cNvPr>
            <p:cNvGrpSpPr/>
            <p:nvPr/>
          </p:nvGrpSpPr>
          <p:grpSpPr>
            <a:xfrm>
              <a:off x="5561299" y="5621970"/>
              <a:ext cx="933578" cy="618089"/>
              <a:chOff x="1246052" y="5153577"/>
              <a:chExt cx="1013572" cy="671050"/>
            </a:xfrm>
          </p:grpSpPr>
          <p:sp>
            <p:nvSpPr>
              <p:cNvPr id="12" name="Rectangle 11">
                <a:extLst>
                  <a:ext uri="{FF2B5EF4-FFF2-40B4-BE49-F238E27FC236}">
                    <a16:creationId xmlns:a16="http://schemas.microsoft.com/office/drawing/2014/main" id="{4DEB53BB-C584-94A1-0EBE-B0F3E758C560}"/>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900">
                    <a:solidFill>
                      <a:schemeClr val="tx1"/>
                    </a:solidFill>
                  </a:rPr>
                  <a:t>NF</a:t>
                </a:r>
              </a:p>
            </p:txBody>
          </p:sp>
          <p:sp>
            <p:nvSpPr>
              <p:cNvPr id="13" name="Rectangle 12">
                <a:extLst>
                  <a:ext uri="{FF2B5EF4-FFF2-40B4-BE49-F238E27FC236}">
                    <a16:creationId xmlns:a16="http://schemas.microsoft.com/office/drawing/2014/main" id="{2373FF19-81F3-B3D1-B88C-58D066E131D9}"/>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solidFill>
                      <a:schemeClr val="tx1"/>
                    </a:solidFill>
                  </a:rPr>
                  <a:t>MnF</a:t>
                </a:r>
                <a:endParaRPr kumimoji="1" lang="en-GB" sz="700">
                  <a:solidFill>
                    <a:schemeClr val="tx1"/>
                  </a:solidFill>
                </a:endParaRPr>
              </a:p>
            </p:txBody>
          </p:sp>
        </p:grpSp>
        <p:sp>
          <p:nvSpPr>
            <p:cNvPr id="14" name="Rectangle 13">
              <a:extLst>
                <a:ext uri="{FF2B5EF4-FFF2-40B4-BE49-F238E27FC236}">
                  <a16:creationId xmlns:a16="http://schemas.microsoft.com/office/drawing/2014/main" id="{DF10AD4A-5296-1884-7831-60F6E8733C0D}"/>
                </a:ext>
              </a:extLst>
            </p:cNvPr>
            <p:cNvSpPr/>
            <p:nvPr/>
          </p:nvSpPr>
          <p:spPr>
            <a:xfrm>
              <a:off x="5577334" y="2141274"/>
              <a:ext cx="1057081"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en-GB" sz="1000" b="0" i="0">
                  <a:solidFill>
                    <a:schemeClr val="tx1"/>
                  </a:solidFill>
                  <a:effectLst/>
                  <a:latin typeface="Rakuten Sans" panose="020B0503020203020204" pitchFamily="34" charset="0"/>
                </a:rPr>
                <a:t>OAM</a:t>
              </a:r>
              <a:endParaRPr kumimoji="1" lang="en-GB" sz="1000">
                <a:solidFill>
                  <a:schemeClr val="tx1"/>
                </a:solidFill>
              </a:endParaRPr>
            </a:p>
            <a:p>
              <a:pPr algn="ctr">
                <a:lnSpc>
                  <a:spcPct val="100000"/>
                </a:lnSpc>
                <a:spcBef>
                  <a:spcPts val="0"/>
                </a:spcBef>
              </a:pPr>
              <a:r>
                <a:rPr kumimoji="1" lang="en-GB" sz="1000">
                  <a:solidFill>
                    <a:schemeClr val="tx1"/>
                  </a:solidFill>
                </a:rPr>
                <a:t>Application</a:t>
              </a:r>
            </a:p>
          </p:txBody>
        </p:sp>
        <p:cxnSp>
          <p:nvCxnSpPr>
            <p:cNvPr id="15" name="Straight Arrow Connector 14">
              <a:extLst>
                <a:ext uri="{FF2B5EF4-FFF2-40B4-BE49-F238E27FC236}">
                  <a16:creationId xmlns:a16="http://schemas.microsoft.com/office/drawing/2014/main" id="{08FA1220-A256-6855-E32A-97708C466620}"/>
                </a:ext>
              </a:extLst>
            </p:cNvPr>
            <p:cNvCxnSpPr>
              <a:cxnSpLocks/>
              <a:endCxn id="14" idx="2"/>
            </p:cNvCxnSpPr>
            <p:nvPr/>
          </p:nvCxnSpPr>
          <p:spPr>
            <a:xfrm flipH="1" flipV="1">
              <a:off x="6105875" y="2638349"/>
              <a:ext cx="738" cy="46754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5A226889-BF55-5522-F263-4D746929D44D}"/>
                </a:ext>
              </a:extLst>
            </p:cNvPr>
            <p:cNvSpPr/>
            <p:nvPr/>
          </p:nvSpPr>
          <p:spPr>
            <a:xfrm>
              <a:off x="5427220" y="5761894"/>
              <a:ext cx="922871" cy="783720"/>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900" b="1">
                  <a:solidFill>
                    <a:schemeClr val="tx1"/>
                  </a:solidFill>
                </a:rPr>
                <a:t>NF</a:t>
              </a:r>
            </a:p>
          </p:txBody>
        </p:sp>
        <p:sp>
          <p:nvSpPr>
            <p:cNvPr id="17" name="Rectangle 16">
              <a:extLst>
                <a:ext uri="{FF2B5EF4-FFF2-40B4-BE49-F238E27FC236}">
                  <a16:creationId xmlns:a16="http://schemas.microsoft.com/office/drawing/2014/main" id="{93135512-1BB7-D88B-9B30-6E7D9111A3F1}"/>
                </a:ext>
              </a:extLst>
            </p:cNvPr>
            <p:cNvSpPr/>
            <p:nvPr/>
          </p:nvSpPr>
          <p:spPr>
            <a:xfrm>
              <a:off x="5531747" y="5760874"/>
              <a:ext cx="724522" cy="300959"/>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700" err="1">
                  <a:solidFill>
                    <a:schemeClr val="tx1"/>
                  </a:solidFill>
                </a:rPr>
                <a:t>MnF</a:t>
              </a:r>
              <a:endParaRPr kumimoji="1" lang="en-GB" sz="700">
                <a:solidFill>
                  <a:schemeClr val="tx1"/>
                </a:solidFill>
              </a:endParaRPr>
            </a:p>
          </p:txBody>
        </p:sp>
        <p:sp>
          <p:nvSpPr>
            <p:cNvPr id="18" name="TextBox 17">
              <a:extLst>
                <a:ext uri="{FF2B5EF4-FFF2-40B4-BE49-F238E27FC236}">
                  <a16:creationId xmlns:a16="http://schemas.microsoft.com/office/drawing/2014/main" id="{268F0642-9F59-71B9-6FF9-6E47FBBBF775}"/>
                </a:ext>
              </a:extLst>
            </p:cNvPr>
            <p:cNvSpPr txBox="1"/>
            <p:nvPr/>
          </p:nvSpPr>
          <p:spPr>
            <a:xfrm>
              <a:off x="4297380" y="1898408"/>
              <a:ext cx="1523794" cy="433934"/>
            </a:xfrm>
            <a:prstGeom prst="rect">
              <a:avLst/>
            </a:prstGeom>
            <a:noFill/>
          </p:spPr>
          <p:txBody>
            <a:bodyPr wrap="none" rtlCol="0">
              <a:spAutoFit/>
            </a:bodyPr>
            <a:lstStyle/>
            <a:p>
              <a:r>
                <a:rPr kumimoji="1" lang="en-GB" sz="1050"/>
                <a:t>Management System</a:t>
              </a:r>
            </a:p>
            <a:p>
              <a:endParaRPr kumimoji="1" lang="en-GB" sz="1050"/>
            </a:p>
          </p:txBody>
        </p:sp>
        <p:sp>
          <p:nvSpPr>
            <p:cNvPr id="19" name="Rectangle 18">
              <a:extLst>
                <a:ext uri="{FF2B5EF4-FFF2-40B4-BE49-F238E27FC236}">
                  <a16:creationId xmlns:a16="http://schemas.microsoft.com/office/drawing/2014/main" id="{FF89CD03-EA99-88DA-4F86-9BD8E98404CD}"/>
                </a:ext>
              </a:extLst>
            </p:cNvPr>
            <p:cNvSpPr/>
            <p:nvPr/>
          </p:nvSpPr>
          <p:spPr>
            <a:xfrm>
              <a:off x="5545303" y="6175181"/>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0" name="Rectangle 19">
              <a:extLst>
                <a:ext uri="{FF2B5EF4-FFF2-40B4-BE49-F238E27FC236}">
                  <a16:creationId xmlns:a16="http://schemas.microsoft.com/office/drawing/2014/main" id="{C5AF439A-34C1-6DAD-BAA6-B510E15B6CE8}"/>
                </a:ext>
              </a:extLst>
            </p:cNvPr>
            <p:cNvSpPr/>
            <p:nvPr/>
          </p:nvSpPr>
          <p:spPr>
            <a:xfrm>
              <a:off x="5759384" y="6175181"/>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1" name="Rectangle 20">
              <a:extLst>
                <a:ext uri="{FF2B5EF4-FFF2-40B4-BE49-F238E27FC236}">
                  <a16:creationId xmlns:a16="http://schemas.microsoft.com/office/drawing/2014/main" id="{5064BB8C-461D-E040-C30D-AB73773CB9D4}"/>
                </a:ext>
              </a:extLst>
            </p:cNvPr>
            <p:cNvSpPr/>
            <p:nvPr/>
          </p:nvSpPr>
          <p:spPr>
            <a:xfrm>
              <a:off x="6064913" y="6175181"/>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2" name="TextBox 21">
              <a:extLst>
                <a:ext uri="{FF2B5EF4-FFF2-40B4-BE49-F238E27FC236}">
                  <a16:creationId xmlns:a16="http://schemas.microsoft.com/office/drawing/2014/main" id="{9351D72B-3673-7733-4C60-79BF66FDDE13}"/>
                </a:ext>
              </a:extLst>
            </p:cNvPr>
            <p:cNvSpPr txBox="1"/>
            <p:nvPr/>
          </p:nvSpPr>
          <p:spPr>
            <a:xfrm>
              <a:off x="6144973" y="5176429"/>
              <a:ext cx="1352380" cy="208932"/>
            </a:xfrm>
            <a:prstGeom prst="rect">
              <a:avLst/>
            </a:prstGeom>
            <a:noFill/>
          </p:spPr>
          <p:txBody>
            <a:bodyPr wrap="square" rtlCol="0">
              <a:spAutoFit/>
            </a:bodyPr>
            <a:lstStyle/>
            <a:p>
              <a:r>
                <a:rPr kumimoji="1" lang="en-GB" sz="700"/>
                <a:t>Publish</a:t>
              </a:r>
            </a:p>
          </p:txBody>
        </p:sp>
        <p:sp>
          <p:nvSpPr>
            <p:cNvPr id="23" name="Rectangle 22">
              <a:extLst>
                <a:ext uri="{FF2B5EF4-FFF2-40B4-BE49-F238E27FC236}">
                  <a16:creationId xmlns:a16="http://schemas.microsoft.com/office/drawing/2014/main" id="{45401D57-5226-469E-FAA5-94344533C781}"/>
                </a:ext>
              </a:extLst>
            </p:cNvPr>
            <p:cNvSpPr/>
            <p:nvPr/>
          </p:nvSpPr>
          <p:spPr>
            <a:xfrm>
              <a:off x="4231219" y="1784498"/>
              <a:ext cx="3729562" cy="3289004"/>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4" name="Rectangle 23">
              <a:extLst>
                <a:ext uri="{FF2B5EF4-FFF2-40B4-BE49-F238E27FC236}">
                  <a16:creationId xmlns:a16="http://schemas.microsoft.com/office/drawing/2014/main" id="{F5C845D1-CE5D-038F-E925-5BA057785589}"/>
                </a:ext>
              </a:extLst>
            </p:cNvPr>
            <p:cNvSpPr/>
            <p:nvPr/>
          </p:nvSpPr>
          <p:spPr>
            <a:xfrm>
              <a:off x="7282484" y="5990183"/>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5" name="TextBox 24">
              <a:extLst>
                <a:ext uri="{FF2B5EF4-FFF2-40B4-BE49-F238E27FC236}">
                  <a16:creationId xmlns:a16="http://schemas.microsoft.com/office/drawing/2014/main" id="{E9F534BF-EDC2-AFBA-9349-D86D9C731966}"/>
                </a:ext>
              </a:extLst>
            </p:cNvPr>
            <p:cNvSpPr txBox="1"/>
            <p:nvPr/>
          </p:nvSpPr>
          <p:spPr>
            <a:xfrm>
              <a:off x="7446590" y="5962326"/>
              <a:ext cx="1419999" cy="208932"/>
            </a:xfrm>
            <a:prstGeom prst="rect">
              <a:avLst/>
            </a:prstGeom>
            <a:noFill/>
          </p:spPr>
          <p:txBody>
            <a:bodyPr wrap="none" rtlCol="0">
              <a:spAutoFit/>
            </a:bodyPr>
            <a:lstStyle/>
            <a:p>
              <a:r>
                <a:rPr kumimoji="1" lang="en-GB" sz="700"/>
                <a:t>Container workload instances</a:t>
              </a:r>
            </a:p>
          </p:txBody>
        </p:sp>
        <p:sp>
          <p:nvSpPr>
            <p:cNvPr id="27" name="Arrow: Right 26">
              <a:extLst>
                <a:ext uri="{FF2B5EF4-FFF2-40B4-BE49-F238E27FC236}">
                  <a16:creationId xmlns:a16="http://schemas.microsoft.com/office/drawing/2014/main" id="{6614ED03-791D-72A8-4AAA-17AB54C4836C}"/>
                </a:ext>
              </a:extLst>
            </p:cNvPr>
            <p:cNvSpPr/>
            <p:nvPr/>
          </p:nvSpPr>
          <p:spPr>
            <a:xfrm rot="16200000">
              <a:off x="5461604" y="5260852"/>
              <a:ext cx="892214" cy="145848"/>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600"/>
            </a:p>
          </p:txBody>
        </p:sp>
        <p:sp>
          <p:nvSpPr>
            <p:cNvPr id="29" name="Rectangle 28">
              <a:extLst>
                <a:ext uri="{FF2B5EF4-FFF2-40B4-BE49-F238E27FC236}">
                  <a16:creationId xmlns:a16="http://schemas.microsoft.com/office/drawing/2014/main" id="{8E129F25-0ADE-0DC5-F565-780545F4FAE3}"/>
                </a:ext>
              </a:extLst>
            </p:cNvPr>
            <p:cNvSpPr/>
            <p:nvPr/>
          </p:nvSpPr>
          <p:spPr>
            <a:xfrm>
              <a:off x="4875689" y="3836342"/>
              <a:ext cx="1859997" cy="70578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a:solidFill>
                    <a:schemeClr val="bg1"/>
                  </a:solidFill>
                </a:rPr>
                <a:t>message broker</a:t>
              </a:r>
            </a:p>
          </p:txBody>
        </p:sp>
        <p:sp>
          <p:nvSpPr>
            <p:cNvPr id="30" name="Rectangle 29">
              <a:extLst>
                <a:ext uri="{FF2B5EF4-FFF2-40B4-BE49-F238E27FC236}">
                  <a16:creationId xmlns:a16="http://schemas.microsoft.com/office/drawing/2014/main" id="{B9E8AF73-30E7-9074-B73E-62CB73BCB0EC}"/>
                </a:ext>
              </a:extLst>
            </p:cNvPr>
            <p:cNvSpPr/>
            <p:nvPr/>
          </p:nvSpPr>
          <p:spPr>
            <a:xfrm>
              <a:off x="923157" y="5521394"/>
              <a:ext cx="2879137" cy="516979"/>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pPr>
                <a:spcBef>
                  <a:spcPts val="600"/>
                </a:spcBef>
              </a:pPr>
              <a:r>
                <a:rPr kumimoji="1" lang="en-GB" sz="1050"/>
                <a:t>1. NF or</a:t>
              </a:r>
              <a:r>
                <a:rPr kumimoji="1" lang="zh-CN" altLang="en-US" sz="1050"/>
                <a:t> </a:t>
              </a:r>
              <a:r>
                <a:rPr kumimoji="1" lang="en-GB" altLang="zh-CN" sz="1050"/>
                <a:t>its</a:t>
              </a:r>
              <a:r>
                <a:rPr kumimoji="1" lang="zh-CN" altLang="en-US" sz="1050"/>
                <a:t> </a:t>
              </a:r>
              <a:r>
                <a:rPr kumimoji="1" lang="en-GB" altLang="zh-CN" sz="1050"/>
                <a:t>workload instances </a:t>
              </a:r>
              <a:r>
                <a:rPr kumimoji="1" lang="en-GB" sz="1050"/>
                <a:t>send data to the message broker in parallel via </a:t>
              </a:r>
              <a:r>
                <a:rPr kumimoji="1" lang="en-GB" sz="1050" err="1"/>
                <a:t>MnF</a:t>
              </a:r>
              <a:r>
                <a:rPr kumimoji="1" lang="en-GB" sz="1050"/>
                <a:t> using message bus-based protocol</a:t>
              </a:r>
            </a:p>
            <a:p>
              <a:endParaRPr lang="en-GB" sz="1050"/>
            </a:p>
          </p:txBody>
        </p:sp>
        <p:cxnSp>
          <p:nvCxnSpPr>
            <p:cNvPr id="31" name="Straight Connector 30">
              <a:extLst>
                <a:ext uri="{FF2B5EF4-FFF2-40B4-BE49-F238E27FC236}">
                  <a16:creationId xmlns:a16="http://schemas.microsoft.com/office/drawing/2014/main" id="{711BC078-8ADB-D59E-C5C2-7666FD11FE84}"/>
                </a:ext>
              </a:extLst>
            </p:cNvPr>
            <p:cNvCxnSpPr>
              <a:cxnSpLocks/>
              <a:endCxn id="30" idx="3"/>
            </p:cNvCxnSpPr>
            <p:nvPr/>
          </p:nvCxnSpPr>
          <p:spPr>
            <a:xfrm flipH="1">
              <a:off x="3802294" y="5408046"/>
              <a:ext cx="1784919" cy="371838"/>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5DEA6696-A290-256A-FD74-E7C3714A868F}"/>
                </a:ext>
              </a:extLst>
            </p:cNvPr>
            <p:cNvSpPr txBox="1"/>
            <p:nvPr/>
          </p:nvSpPr>
          <p:spPr>
            <a:xfrm>
              <a:off x="5476797" y="2794712"/>
              <a:ext cx="1352380" cy="208932"/>
            </a:xfrm>
            <a:prstGeom prst="rect">
              <a:avLst/>
            </a:prstGeom>
            <a:noFill/>
          </p:spPr>
          <p:txBody>
            <a:bodyPr wrap="square" rtlCol="0">
              <a:spAutoFit/>
            </a:bodyPr>
            <a:lstStyle/>
            <a:p>
              <a:r>
                <a:rPr kumimoji="1" lang="en-GB" sz="700"/>
                <a:t>subscribe</a:t>
              </a:r>
            </a:p>
          </p:txBody>
        </p:sp>
        <p:sp>
          <p:nvSpPr>
            <p:cNvPr id="33" name="Rectangle 32">
              <a:extLst>
                <a:ext uri="{FF2B5EF4-FFF2-40B4-BE49-F238E27FC236}">
                  <a16:creationId xmlns:a16="http://schemas.microsoft.com/office/drawing/2014/main" id="{0D560683-1288-9D6F-A2CE-6495B9C22B51}"/>
                </a:ext>
              </a:extLst>
            </p:cNvPr>
            <p:cNvSpPr/>
            <p:nvPr/>
          </p:nvSpPr>
          <p:spPr>
            <a:xfrm>
              <a:off x="917602" y="4388525"/>
              <a:ext cx="2879137" cy="507582"/>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pPr>
                <a:spcBef>
                  <a:spcPts val="600"/>
                </a:spcBef>
              </a:pPr>
              <a:r>
                <a:rPr kumimoji="1" lang="en-GB" sz="1050"/>
                <a:t>2. Load</a:t>
              </a:r>
              <a:r>
                <a:rPr kumimoji="1" lang="zh-CN" altLang="en-US" sz="1050"/>
                <a:t> </a:t>
              </a:r>
              <a:r>
                <a:rPr kumimoji="1" lang="en-GB" altLang="zh-CN" sz="1050"/>
                <a:t>balancing</a:t>
              </a:r>
              <a:r>
                <a:rPr kumimoji="1" lang="zh-CN" altLang="en-US" sz="1050"/>
                <a:t> </a:t>
              </a:r>
              <a:r>
                <a:rPr kumimoji="1" lang="en-GB" altLang="zh-CN" sz="1050"/>
                <a:t>function</a:t>
              </a:r>
              <a:r>
                <a:rPr kumimoji="1" lang="zh-CN" altLang="en-US" sz="1050"/>
                <a:t> </a:t>
              </a:r>
              <a:r>
                <a:rPr kumimoji="1" lang="en-GB" altLang="zh-CN" sz="1050"/>
                <a:t>distribute </a:t>
              </a:r>
              <a:r>
                <a:rPr kumimoji="1" lang="en-GB" altLang="zh-CN" sz="1050" err="1"/>
                <a:t>datas</a:t>
              </a:r>
              <a:r>
                <a:rPr kumimoji="1" lang="en-GB" altLang="zh-CN" sz="1050"/>
                <a:t> to multiple message broker server nodes in full dynamic manner</a:t>
              </a:r>
              <a:endParaRPr kumimoji="1" lang="en-GB" sz="1050"/>
            </a:p>
            <a:p>
              <a:pPr>
                <a:spcBef>
                  <a:spcPts val="600"/>
                </a:spcBef>
              </a:pPr>
              <a:endParaRPr kumimoji="1" lang="en-GB" sz="1050">
                <a:solidFill>
                  <a:schemeClr val="tx1"/>
                </a:solidFill>
                <a:latin typeface="+mj-lt"/>
              </a:endParaRPr>
            </a:p>
          </p:txBody>
        </p:sp>
        <p:cxnSp>
          <p:nvCxnSpPr>
            <p:cNvPr id="34" name="Straight Connector 33">
              <a:extLst>
                <a:ext uri="{FF2B5EF4-FFF2-40B4-BE49-F238E27FC236}">
                  <a16:creationId xmlns:a16="http://schemas.microsoft.com/office/drawing/2014/main" id="{08980BC1-DD9D-835B-E359-F0EBBEEB7D3B}"/>
                </a:ext>
              </a:extLst>
            </p:cNvPr>
            <p:cNvCxnSpPr>
              <a:cxnSpLocks/>
              <a:stCxn id="35" idx="1"/>
              <a:endCxn id="33" idx="3"/>
            </p:cNvCxnSpPr>
            <p:nvPr/>
          </p:nvCxnSpPr>
          <p:spPr>
            <a:xfrm flipH="1" flipV="1">
              <a:off x="3796739" y="4642316"/>
              <a:ext cx="1084638" cy="131546"/>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76F49C97-3E13-BEFB-D0EF-1D4A3BAF33F1}"/>
                </a:ext>
              </a:extLst>
            </p:cNvPr>
            <p:cNvSpPr/>
            <p:nvPr/>
          </p:nvSpPr>
          <p:spPr>
            <a:xfrm>
              <a:off x="4881377" y="4650306"/>
              <a:ext cx="2418300" cy="247112"/>
            </a:xfrm>
            <a:prstGeom prst="rect">
              <a:avLst/>
            </a:prstGeom>
            <a:solidFill>
              <a:schemeClr val="accent3">
                <a:lumMod val="75000"/>
                <a:alpha val="5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00">
                  <a:solidFill>
                    <a:schemeClr val="tx1"/>
                  </a:solidFill>
                </a:rPr>
                <a:t>Load balancing</a:t>
              </a:r>
            </a:p>
          </p:txBody>
        </p:sp>
        <p:sp>
          <p:nvSpPr>
            <p:cNvPr id="36" name="Rectangle 35">
              <a:extLst>
                <a:ext uri="{FF2B5EF4-FFF2-40B4-BE49-F238E27FC236}">
                  <a16:creationId xmlns:a16="http://schemas.microsoft.com/office/drawing/2014/main" id="{6A511DD1-5D06-F121-C70F-8F8B18C4E0A5}"/>
                </a:ext>
              </a:extLst>
            </p:cNvPr>
            <p:cNvSpPr/>
            <p:nvPr/>
          </p:nvSpPr>
          <p:spPr>
            <a:xfrm>
              <a:off x="4667288" y="3105894"/>
              <a:ext cx="2878650" cy="178764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endParaRPr kumimoji="1" lang="en-GB" sz="1000">
                <a:solidFill>
                  <a:schemeClr val="bg1"/>
                </a:solidFill>
              </a:endParaRPr>
            </a:p>
          </p:txBody>
        </p:sp>
        <p:sp>
          <p:nvSpPr>
            <p:cNvPr id="37" name="Rectangle 36">
              <a:extLst>
                <a:ext uri="{FF2B5EF4-FFF2-40B4-BE49-F238E27FC236}">
                  <a16:creationId xmlns:a16="http://schemas.microsoft.com/office/drawing/2014/main" id="{1CC929F0-4F8E-2FA4-C8DF-5158E4DBF436}"/>
                </a:ext>
              </a:extLst>
            </p:cNvPr>
            <p:cNvSpPr/>
            <p:nvPr/>
          </p:nvSpPr>
          <p:spPr>
            <a:xfrm>
              <a:off x="917601" y="3210362"/>
              <a:ext cx="2879137" cy="552878"/>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pPr>
                <a:spcBef>
                  <a:spcPts val="600"/>
                </a:spcBef>
              </a:pPr>
              <a:r>
                <a:rPr kumimoji="1" lang="en-GB" sz="1050"/>
                <a:t>3. Message bus automatically deliver data to the subscriber </a:t>
              </a:r>
              <a:r>
                <a:rPr lang="en-GB" sz="1050" b="0" i="0">
                  <a:solidFill>
                    <a:schemeClr val="tx1"/>
                  </a:solidFill>
                  <a:effectLst/>
                  <a:latin typeface="Rakuten Sans" panose="020B0503020203020204" pitchFamily="34" charset="0"/>
                </a:rPr>
                <a:t>applications implementing the OAM functions.</a:t>
              </a:r>
              <a:endParaRPr kumimoji="1" lang="en-GB" sz="1050"/>
            </a:p>
            <a:p>
              <a:pPr>
                <a:spcBef>
                  <a:spcPts val="600"/>
                </a:spcBef>
              </a:pPr>
              <a:endParaRPr kumimoji="1" lang="en-GB" sz="1050">
                <a:solidFill>
                  <a:schemeClr val="tx1"/>
                </a:solidFill>
                <a:latin typeface="+mj-lt"/>
              </a:endParaRPr>
            </a:p>
          </p:txBody>
        </p:sp>
        <p:cxnSp>
          <p:nvCxnSpPr>
            <p:cNvPr id="38" name="Straight Connector 37">
              <a:extLst>
                <a:ext uri="{FF2B5EF4-FFF2-40B4-BE49-F238E27FC236}">
                  <a16:creationId xmlns:a16="http://schemas.microsoft.com/office/drawing/2014/main" id="{4C92C55F-8D83-D012-C1CF-DA3DA24333DB}"/>
                </a:ext>
              </a:extLst>
            </p:cNvPr>
            <p:cNvCxnSpPr>
              <a:cxnSpLocks/>
              <a:stCxn id="32" idx="1"/>
              <a:endCxn id="37" idx="3"/>
            </p:cNvCxnSpPr>
            <p:nvPr/>
          </p:nvCxnSpPr>
          <p:spPr>
            <a:xfrm flipH="1">
              <a:off x="3796738" y="2899179"/>
              <a:ext cx="1680060" cy="587622"/>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662268A6-431E-7B20-4F94-DDFCEDF4240B}"/>
                </a:ext>
              </a:extLst>
            </p:cNvPr>
            <p:cNvSpPr txBox="1"/>
            <p:nvPr/>
          </p:nvSpPr>
          <p:spPr>
            <a:xfrm>
              <a:off x="5255096" y="3195057"/>
              <a:ext cx="1728038" cy="265183"/>
            </a:xfrm>
            <a:prstGeom prst="rect">
              <a:avLst/>
            </a:prstGeom>
            <a:noFill/>
          </p:spPr>
          <p:txBody>
            <a:bodyPr wrap="none" rtlCol="0">
              <a:spAutoFit/>
            </a:bodyPr>
            <a:lstStyle/>
            <a:p>
              <a:r>
                <a:rPr kumimoji="1" lang="en-GB" sz="1050"/>
                <a:t>Message bus framework</a:t>
              </a:r>
            </a:p>
          </p:txBody>
        </p:sp>
        <p:sp>
          <p:nvSpPr>
            <p:cNvPr id="40" name="Rectangle 39">
              <a:extLst>
                <a:ext uri="{FF2B5EF4-FFF2-40B4-BE49-F238E27FC236}">
                  <a16:creationId xmlns:a16="http://schemas.microsoft.com/office/drawing/2014/main" id="{794690DE-B728-34C0-814A-ED0E1F73FDBC}"/>
                </a:ext>
              </a:extLst>
            </p:cNvPr>
            <p:cNvSpPr/>
            <p:nvPr/>
          </p:nvSpPr>
          <p:spPr>
            <a:xfrm>
              <a:off x="8410508" y="4090323"/>
              <a:ext cx="2879137" cy="507582"/>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pPr>
                <a:spcBef>
                  <a:spcPts val="600"/>
                </a:spcBef>
              </a:pPr>
              <a:r>
                <a:rPr kumimoji="1" lang="en-GB" sz="1050"/>
                <a:t>4. High broker availability for scaling and resiliency to single point failure</a:t>
              </a:r>
            </a:p>
            <a:p>
              <a:pPr marL="218250" lvl="7">
                <a:spcBef>
                  <a:spcPts val="300"/>
                </a:spcBef>
              </a:pPr>
              <a:endParaRPr kumimoji="1" lang="en-GB" sz="1050"/>
            </a:p>
          </p:txBody>
        </p:sp>
        <p:cxnSp>
          <p:nvCxnSpPr>
            <p:cNvPr id="41" name="Straight Connector 40">
              <a:extLst>
                <a:ext uri="{FF2B5EF4-FFF2-40B4-BE49-F238E27FC236}">
                  <a16:creationId xmlns:a16="http://schemas.microsoft.com/office/drawing/2014/main" id="{1334B531-B480-07DC-261A-5FDACAAAF515}"/>
                </a:ext>
              </a:extLst>
            </p:cNvPr>
            <p:cNvCxnSpPr>
              <a:cxnSpLocks/>
              <a:stCxn id="2" idx="3"/>
            </p:cNvCxnSpPr>
            <p:nvPr/>
          </p:nvCxnSpPr>
          <p:spPr>
            <a:xfrm>
              <a:off x="7336795" y="3863805"/>
              <a:ext cx="1073713" cy="446283"/>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6D4AD17-BB55-6717-5A17-BAA5A256C285}"/>
                </a:ext>
              </a:extLst>
            </p:cNvPr>
            <p:cNvCxnSpPr>
              <a:cxnSpLocks/>
              <a:stCxn id="3" idx="3"/>
              <a:endCxn id="40" idx="1"/>
            </p:cNvCxnSpPr>
            <p:nvPr/>
          </p:nvCxnSpPr>
          <p:spPr>
            <a:xfrm>
              <a:off x="7029108" y="4039044"/>
              <a:ext cx="1381400" cy="305070"/>
            </a:xfrm>
            <a:prstGeom prst="line">
              <a:avLst/>
            </a:prstGeom>
            <a:ln w="12700">
              <a:solidFill>
                <a:srgbClr val="C00000">
                  <a:alpha val="80000"/>
                </a:srgbClr>
              </a:solidFill>
              <a:prstDash val="solid"/>
            </a:ln>
          </p:spPr>
          <p:style>
            <a:lnRef idx="1">
              <a:schemeClr val="accent1"/>
            </a:lnRef>
            <a:fillRef idx="0">
              <a:schemeClr val="accent1"/>
            </a:fillRef>
            <a:effectRef idx="0">
              <a:schemeClr val="accent1"/>
            </a:effectRef>
            <a:fontRef idx="minor">
              <a:schemeClr val="tx1"/>
            </a:fontRef>
          </p:style>
        </p:cxnSp>
      </p:grpSp>
      <p:grpSp>
        <p:nvGrpSpPr>
          <p:cNvPr id="48" name="Group 47">
            <a:extLst>
              <a:ext uri="{FF2B5EF4-FFF2-40B4-BE49-F238E27FC236}">
                <a16:creationId xmlns:a16="http://schemas.microsoft.com/office/drawing/2014/main" id="{323E40B2-6ACD-3EFD-5C89-AAAEF3A4F070}"/>
              </a:ext>
            </a:extLst>
          </p:cNvPr>
          <p:cNvGrpSpPr/>
          <p:nvPr/>
        </p:nvGrpSpPr>
        <p:grpSpPr>
          <a:xfrm rot="16200000">
            <a:off x="5803490" y="5705257"/>
            <a:ext cx="175336" cy="460112"/>
            <a:chOff x="6715925" y="4904118"/>
            <a:chExt cx="668200" cy="308651"/>
          </a:xfrm>
        </p:grpSpPr>
        <p:sp>
          <p:nvSpPr>
            <p:cNvPr id="45" name="Arrow: Right 44">
              <a:extLst>
                <a:ext uri="{FF2B5EF4-FFF2-40B4-BE49-F238E27FC236}">
                  <a16:creationId xmlns:a16="http://schemas.microsoft.com/office/drawing/2014/main" id="{056AC2D3-E860-CECF-C9DE-3BD18D60226F}"/>
                </a:ext>
              </a:extLst>
            </p:cNvPr>
            <p:cNvSpPr/>
            <p:nvPr/>
          </p:nvSpPr>
          <p:spPr>
            <a:xfrm rot="853983">
              <a:off x="6732974" y="4904118"/>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46" name="Arrow: Right 45">
              <a:extLst>
                <a:ext uri="{FF2B5EF4-FFF2-40B4-BE49-F238E27FC236}">
                  <a16:creationId xmlns:a16="http://schemas.microsoft.com/office/drawing/2014/main" id="{44ACB96B-84EF-AA7B-522D-B103BB823C68}"/>
                </a:ext>
              </a:extLst>
            </p:cNvPr>
            <p:cNvSpPr/>
            <p:nvPr/>
          </p:nvSpPr>
          <p:spPr>
            <a:xfrm>
              <a:off x="6715925" y="4994308"/>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47" name="Arrow: Right 46">
              <a:extLst>
                <a:ext uri="{FF2B5EF4-FFF2-40B4-BE49-F238E27FC236}">
                  <a16:creationId xmlns:a16="http://schemas.microsoft.com/office/drawing/2014/main" id="{64DCE55E-2079-0E3E-80DA-BA5216795EB1}"/>
                </a:ext>
              </a:extLst>
            </p:cNvPr>
            <p:cNvSpPr/>
            <p:nvPr/>
          </p:nvSpPr>
          <p:spPr>
            <a:xfrm rot="20442550">
              <a:off x="6731148" y="5110206"/>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grpSp>
      <p:sp>
        <p:nvSpPr>
          <p:cNvPr id="49" name="Arrow: Right 48">
            <a:extLst>
              <a:ext uri="{FF2B5EF4-FFF2-40B4-BE49-F238E27FC236}">
                <a16:creationId xmlns:a16="http://schemas.microsoft.com/office/drawing/2014/main" id="{2AE96B66-84A1-1F9C-DAE2-4F9EB63D18E1}"/>
              </a:ext>
            </a:extLst>
          </p:cNvPr>
          <p:cNvSpPr/>
          <p:nvPr/>
        </p:nvSpPr>
        <p:spPr>
          <a:xfrm rot="16200000">
            <a:off x="5300096" y="5151872"/>
            <a:ext cx="873205" cy="139650"/>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50" name="Arrow: Right 49">
            <a:extLst>
              <a:ext uri="{FF2B5EF4-FFF2-40B4-BE49-F238E27FC236}">
                <a16:creationId xmlns:a16="http://schemas.microsoft.com/office/drawing/2014/main" id="{02588F61-D036-7D54-F430-653B211A1454}"/>
              </a:ext>
            </a:extLst>
          </p:cNvPr>
          <p:cNvSpPr/>
          <p:nvPr/>
        </p:nvSpPr>
        <p:spPr>
          <a:xfrm rot="16200000">
            <a:off x="5658404" y="5144561"/>
            <a:ext cx="873205" cy="139650"/>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Tree>
    <p:extLst>
      <p:ext uri="{BB962C8B-B14F-4D97-AF65-F5344CB8AC3E}">
        <p14:creationId xmlns:p14="http://schemas.microsoft.com/office/powerpoint/2010/main" val="251960825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69CC-70AC-6682-C291-8D5D00AE2BC9}"/>
              </a:ext>
            </a:extLst>
          </p:cNvPr>
          <p:cNvSpPr>
            <a:spLocks noGrp="1"/>
          </p:cNvSpPr>
          <p:nvPr>
            <p:ph type="title"/>
          </p:nvPr>
        </p:nvSpPr>
        <p:spPr>
          <a:xfrm>
            <a:off x="114301" y="223316"/>
            <a:ext cx="9686925" cy="1325563"/>
          </a:xfrm>
        </p:spPr>
        <p:txBody>
          <a:bodyPr/>
          <a:lstStyle/>
          <a:p>
            <a:r>
              <a:rPr lang="en-GB" sz="3600"/>
              <a:t>Key Differences -  </a:t>
            </a:r>
            <a:br>
              <a:rPr lang="en-GB" sz="3600"/>
            </a:br>
            <a:r>
              <a:rPr lang="en-GB" sz="3600"/>
              <a:t>Connection based  VS Pub-Sub based Systems</a:t>
            </a:r>
          </a:p>
        </p:txBody>
      </p:sp>
      <p:graphicFrame>
        <p:nvGraphicFramePr>
          <p:cNvPr id="4" name="Table 3">
            <a:extLst>
              <a:ext uri="{FF2B5EF4-FFF2-40B4-BE49-F238E27FC236}">
                <a16:creationId xmlns:a16="http://schemas.microsoft.com/office/drawing/2014/main" id="{78E85789-6867-388F-DEBC-1937C05593F1}"/>
              </a:ext>
            </a:extLst>
          </p:cNvPr>
          <p:cNvGraphicFramePr>
            <a:graphicFrameLocks noGrp="1"/>
          </p:cNvGraphicFramePr>
          <p:nvPr>
            <p:extLst>
              <p:ext uri="{D42A27DB-BD31-4B8C-83A1-F6EECF244321}">
                <p14:modId xmlns:p14="http://schemas.microsoft.com/office/powerpoint/2010/main" val="1988612907"/>
              </p:ext>
            </p:extLst>
          </p:nvPr>
        </p:nvGraphicFramePr>
        <p:xfrm>
          <a:off x="114301" y="1803538"/>
          <a:ext cx="11953874" cy="4760026"/>
        </p:xfrm>
        <a:graphic>
          <a:graphicData uri="http://schemas.openxmlformats.org/drawingml/2006/table">
            <a:tbl>
              <a:tblPr firstRow="1" bandRow="1">
                <a:tableStyleId>{5C22544A-7EE6-4342-B048-85BDC9FD1C3A}</a:tableStyleId>
              </a:tblPr>
              <a:tblGrid>
                <a:gridCol w="5753099">
                  <a:extLst>
                    <a:ext uri="{9D8B030D-6E8A-4147-A177-3AD203B41FA5}">
                      <a16:colId xmlns:a16="http://schemas.microsoft.com/office/drawing/2014/main" val="3643956934"/>
                    </a:ext>
                  </a:extLst>
                </a:gridCol>
                <a:gridCol w="6200775">
                  <a:extLst>
                    <a:ext uri="{9D8B030D-6E8A-4147-A177-3AD203B41FA5}">
                      <a16:colId xmlns:a16="http://schemas.microsoft.com/office/drawing/2014/main" val="1069667756"/>
                    </a:ext>
                  </a:extLst>
                </a:gridCol>
              </a:tblGrid>
              <a:tr h="239426">
                <a:tc>
                  <a:txBody>
                    <a:bodyPr/>
                    <a:lstStyle/>
                    <a:p>
                      <a:r>
                        <a:rPr lang="en-GB" sz="1000">
                          <a:latin typeface="+mn-lt"/>
                        </a:rPr>
                        <a:t>Connection-based system</a:t>
                      </a:r>
                    </a:p>
                  </a:txBody>
                  <a:tcPr marL="75600" marR="75600" marT="37800" marB="37800"/>
                </a:tc>
                <a:tc>
                  <a:txBody>
                    <a:bodyPr/>
                    <a:lstStyle/>
                    <a:p>
                      <a:r>
                        <a:rPr lang="en-GB" sz="1000" dirty="0">
                          <a:latin typeface="+mn-lt"/>
                        </a:rPr>
                        <a:t>Pub-sub based system</a:t>
                      </a:r>
                    </a:p>
                  </a:txBody>
                  <a:tcPr marL="75600" marR="75600" marT="37800" marB="37800"/>
                </a:tc>
                <a:extLst>
                  <a:ext uri="{0D108BD9-81ED-4DB2-BD59-A6C34878D82A}">
                    <a16:rowId xmlns:a16="http://schemas.microsoft.com/office/drawing/2014/main" val="975887854"/>
                  </a:ext>
                </a:extLst>
              </a:tr>
              <a:tr h="4305021">
                <a:tc>
                  <a:txBody>
                    <a:bodyPr/>
                    <a:lstStyle/>
                    <a:p>
                      <a:pPr algn="l">
                        <a:spcBef>
                          <a:spcPts val="0"/>
                        </a:spcBef>
                        <a:spcAft>
                          <a:spcPts val="400"/>
                        </a:spcAft>
                        <a:buFont typeface="Arial" panose="020B0604020202020204" pitchFamily="34" charset="0"/>
                        <a:buNone/>
                      </a:pPr>
                      <a:r>
                        <a:rPr lang="en-US" sz="900" b="1" i="0" dirty="0">
                          <a:solidFill>
                            <a:schemeClr val="tx1"/>
                          </a:solidFill>
                          <a:effectLst/>
                          <a:latin typeface="+mn-lt"/>
                        </a:rPr>
                        <a:t>Direct Communication:</a:t>
                      </a:r>
                      <a:endParaRPr lang="en-US" sz="900" b="0" i="0" dirty="0">
                        <a:solidFill>
                          <a:schemeClr val="tx1"/>
                        </a:solidFill>
                        <a:effectLst/>
                        <a:latin typeface="+mn-lt"/>
                      </a:endParaRPr>
                    </a:p>
                    <a:p>
                      <a:pPr marL="171450" indent="-171450" algn="l">
                        <a:spcBef>
                          <a:spcPts val="0"/>
                        </a:spcBef>
                        <a:spcAft>
                          <a:spcPts val="400"/>
                        </a:spcAft>
                        <a:buFont typeface="Arial" panose="020B0604020202020204" pitchFamily="34" charset="0"/>
                        <a:buChar char="•"/>
                      </a:pPr>
                      <a:r>
                        <a:rPr lang="en-US" sz="900" b="0" i="0" dirty="0">
                          <a:solidFill>
                            <a:schemeClr val="tx1"/>
                          </a:solidFill>
                          <a:effectLst/>
                          <a:latin typeface="+mn-lt"/>
                        </a:rPr>
                        <a:t>Clients establish a direct connection with a server to send and receive data.</a:t>
                      </a:r>
                    </a:p>
                    <a:p>
                      <a:pPr algn="l">
                        <a:spcBef>
                          <a:spcPts val="0"/>
                        </a:spcBef>
                        <a:spcAft>
                          <a:spcPts val="400"/>
                        </a:spcAft>
                        <a:buFont typeface="Arial" panose="020B0604020202020204" pitchFamily="34" charset="0"/>
                        <a:buNone/>
                      </a:pPr>
                      <a:r>
                        <a:rPr lang="en-US" sz="900" b="1" i="0" dirty="0">
                          <a:solidFill>
                            <a:schemeClr val="tx1"/>
                          </a:solidFill>
                          <a:effectLst/>
                          <a:latin typeface="+mn-lt"/>
                        </a:rPr>
                        <a:t>Point-to-Point:</a:t>
                      </a:r>
                      <a:endParaRPr lang="en-US" sz="900" b="0" i="0" dirty="0">
                        <a:solidFill>
                          <a:schemeClr val="tx1"/>
                        </a:solidFill>
                        <a:effectLst/>
                        <a:latin typeface="+mn-lt"/>
                      </a:endParaRPr>
                    </a:p>
                    <a:p>
                      <a:pPr marL="171450" indent="-171450" algn="l">
                        <a:spcBef>
                          <a:spcPts val="0"/>
                        </a:spcBef>
                        <a:spcAft>
                          <a:spcPts val="400"/>
                        </a:spcAft>
                        <a:buFont typeface="Arial" panose="020B0604020202020204" pitchFamily="34" charset="0"/>
                        <a:buChar char="•"/>
                      </a:pPr>
                      <a:r>
                        <a:rPr lang="en-US" sz="900" b="0" i="0" dirty="0">
                          <a:solidFill>
                            <a:schemeClr val="tx1"/>
                          </a:solidFill>
                          <a:effectLst/>
                          <a:latin typeface="+mn-lt"/>
                        </a:rPr>
                        <a:t>Communication is typically one-to-one, with each client having a dedicated connection to a server.</a:t>
                      </a:r>
                    </a:p>
                    <a:p>
                      <a:pPr marL="171450" indent="-171450" algn="l">
                        <a:spcBef>
                          <a:spcPts val="0"/>
                        </a:spcBef>
                        <a:spcAft>
                          <a:spcPts val="400"/>
                        </a:spcAft>
                        <a:buFont typeface="Arial" panose="020B0604020202020204" pitchFamily="34" charset="0"/>
                        <a:buChar char="•"/>
                      </a:pPr>
                      <a:r>
                        <a:rPr lang="en-US" sz="900" b="0" i="0" dirty="0">
                          <a:solidFill>
                            <a:schemeClr val="tx1"/>
                          </a:solidFill>
                          <a:effectLst/>
                          <a:latin typeface="+mn-lt"/>
                        </a:rPr>
                        <a:t>Multiple container workloads send data through a single connection point or several limited connection points. </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GB" sz="900" dirty="0">
                          <a:solidFill>
                            <a:schemeClr val="tx1"/>
                          </a:solidFill>
                        </a:rPr>
                        <a:t>Need data aggregation and distribution layer to integrate data from multiple server nodes and broadcast individually to the receiving OAM applications. </a:t>
                      </a:r>
                      <a:endParaRPr lang="en-US" sz="900" b="0" i="0" dirty="0">
                        <a:solidFill>
                          <a:schemeClr val="tx1"/>
                        </a:solidFill>
                        <a:effectLst/>
                        <a:latin typeface="+mn-lt"/>
                      </a:endParaRPr>
                    </a:p>
                    <a:p>
                      <a:pPr algn="l">
                        <a:spcBef>
                          <a:spcPts val="0"/>
                        </a:spcBef>
                        <a:spcAft>
                          <a:spcPts val="400"/>
                        </a:spcAft>
                        <a:buFont typeface="Arial" panose="020B0604020202020204" pitchFamily="34" charset="0"/>
                        <a:buNone/>
                      </a:pPr>
                      <a:r>
                        <a:rPr lang="en-US" sz="900" b="1" i="0" dirty="0">
                          <a:solidFill>
                            <a:schemeClr val="tx1"/>
                          </a:solidFill>
                          <a:effectLst/>
                          <a:latin typeface="+mn-lt"/>
                        </a:rPr>
                        <a:t>Scalability:</a:t>
                      </a:r>
                      <a:endParaRPr lang="en-US" sz="900" b="0" i="0" dirty="0">
                        <a:solidFill>
                          <a:schemeClr val="tx1"/>
                        </a:solidFill>
                        <a:effectLst/>
                        <a:latin typeface="+mn-lt"/>
                      </a:endParaRPr>
                    </a:p>
                    <a:p>
                      <a:pPr marL="171450" indent="-171450" algn="l">
                        <a:spcBef>
                          <a:spcPts val="0"/>
                        </a:spcBef>
                        <a:spcAft>
                          <a:spcPts val="400"/>
                        </a:spcAft>
                        <a:buFont typeface="Arial" panose="020B0604020202020204" pitchFamily="34" charset="0"/>
                        <a:buChar char="•"/>
                      </a:pPr>
                      <a:r>
                        <a:rPr lang="en-US" sz="900" b="0" i="0" dirty="0">
                          <a:solidFill>
                            <a:schemeClr val="tx1"/>
                          </a:solidFill>
                          <a:effectLst/>
                          <a:latin typeface="+mn-lt"/>
                        </a:rPr>
                        <a:t>Rebalancing connections during scaling in/out need reconnection resulting in service interruption. </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lang="en-US" sz="900" b="0" i="0" dirty="0">
                          <a:solidFill>
                            <a:schemeClr val="tx1"/>
                          </a:solidFill>
                          <a:effectLst/>
                          <a:latin typeface="+mn-lt"/>
                        </a:rPr>
                        <a:t>As the number of clients or servers increases, managing connections can become complex (due to </a:t>
                      </a:r>
                      <a:r>
                        <a:rPr kumimoji="1" lang="en-US" sz="900" b="0" i="0" u="none" strike="noStrike" cap="none" spc="0" baseline="0" dirty="0">
                          <a:ln>
                            <a:noFill/>
                          </a:ln>
                          <a:solidFill>
                            <a:schemeClr val="tx1"/>
                          </a:solidFill>
                          <a:effectLst/>
                          <a:uFillTx/>
                          <a:latin typeface="+mn-lt"/>
                          <a:ea typeface="+mn-ea"/>
                          <a:cs typeface="+mn-cs"/>
                          <a:sym typeface="Rakuten Global B"/>
                        </a:rPr>
                        <a:t>tight coupling),</a:t>
                      </a:r>
                      <a:r>
                        <a:rPr lang="en-US" sz="900" b="0" i="0" dirty="0">
                          <a:solidFill>
                            <a:schemeClr val="tx1"/>
                          </a:solidFill>
                          <a:effectLst/>
                          <a:latin typeface="+mn-lt"/>
                        </a:rPr>
                        <a:t> resource-intensive and disruption to running services. </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lang="en-US" sz="900" b="0" i="0" dirty="0">
                          <a:solidFill>
                            <a:schemeClr val="tx1"/>
                          </a:solidFill>
                          <a:effectLst/>
                          <a:latin typeface="+mn-lt"/>
                        </a:rPr>
                        <a:t>Imbalanced or wasted resource usage can happen due to the due to stateful and persistent connections.</a:t>
                      </a:r>
                    </a:p>
                    <a:p>
                      <a:pPr marL="0" marR="0" lvl="0" indent="0" algn="l" defTabSz="411356" eaLnBrk="1" fontAlgn="auto" latinLnBrk="0" hangingPunct="1">
                        <a:lnSpc>
                          <a:spcPct val="100000"/>
                        </a:lnSpc>
                        <a:spcBef>
                          <a:spcPts val="0"/>
                        </a:spcBef>
                        <a:spcAft>
                          <a:spcPts val="400"/>
                        </a:spcAft>
                        <a:buClrTx/>
                        <a:buSzTx/>
                        <a:buFont typeface="Arial" panose="020B0604020202020204" pitchFamily="34" charset="0"/>
                        <a:buNone/>
                        <a:tabLst/>
                        <a:defRPr/>
                      </a:pPr>
                      <a:r>
                        <a:rPr lang="en-US" sz="900" b="1" i="0" dirty="0">
                          <a:solidFill>
                            <a:schemeClr val="tx1"/>
                          </a:solidFill>
                          <a:effectLst/>
                          <a:latin typeface="+mn-lt"/>
                        </a:rPr>
                        <a:t>Fault Handling/Resiliency</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dirty="0">
                          <a:ln>
                            <a:noFill/>
                          </a:ln>
                          <a:solidFill>
                            <a:schemeClr val="tx1"/>
                          </a:solidFill>
                          <a:effectLst/>
                          <a:uFillTx/>
                          <a:latin typeface="+mn-lt"/>
                          <a:ea typeface="+mn-ea"/>
                          <a:cs typeface="+mn-cs"/>
                          <a:sym typeface="Rakuten Global B"/>
                        </a:rPr>
                        <a:t>The endpoints actively monitor the connection for failures. This involves heartbeat messages or TCP keep-alive mechanisms introducing additional overhead. </a:t>
                      </a:r>
                      <a:endParaRPr lang="en-US" sz="900" b="0" i="0" dirty="0">
                        <a:solidFill>
                          <a:schemeClr val="tx1"/>
                        </a:solidFill>
                        <a:effectLst/>
                        <a:latin typeface="+mn-lt"/>
                      </a:endParaRP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dirty="0">
                          <a:ln>
                            <a:noFill/>
                          </a:ln>
                          <a:solidFill>
                            <a:schemeClr val="tx1"/>
                          </a:solidFill>
                          <a:effectLst/>
                          <a:uFillTx/>
                          <a:latin typeface="+mn-lt"/>
                          <a:ea typeface="+mn-ea"/>
                          <a:cs typeface="+mn-cs"/>
                          <a:sym typeface="Rakuten Global B"/>
                        </a:rPr>
                        <a:t>The direct connection creates a single point of failure (</a:t>
                      </a:r>
                      <a:r>
                        <a:rPr lang="en-US" sz="900" b="0" i="0" dirty="0">
                          <a:solidFill>
                            <a:schemeClr val="tx1"/>
                          </a:solidFill>
                          <a:effectLst/>
                          <a:latin typeface="+mn-lt"/>
                        </a:rPr>
                        <a:t>SPOF</a:t>
                      </a:r>
                      <a:r>
                        <a:rPr kumimoji="1" lang="en-US" sz="900" b="0" i="0" u="none" strike="noStrike" cap="none" spc="0" baseline="0" dirty="0">
                          <a:ln>
                            <a:noFill/>
                          </a:ln>
                          <a:solidFill>
                            <a:schemeClr val="tx1"/>
                          </a:solidFill>
                          <a:effectLst/>
                          <a:uFillTx/>
                          <a:latin typeface="+mn-lt"/>
                          <a:ea typeface="+mn-ea"/>
                          <a:cs typeface="+mn-cs"/>
                          <a:sym typeface="Rakuten Global B"/>
                        </a:rPr>
                        <a:t>). Reconnection</a:t>
                      </a:r>
                      <a:r>
                        <a:rPr kumimoji="1" lang="en-GB" sz="900" b="0" i="0" u="none" strike="noStrike" cap="none" spc="0" baseline="0" dirty="0">
                          <a:ln>
                            <a:noFill/>
                          </a:ln>
                          <a:solidFill>
                            <a:schemeClr val="tx1"/>
                          </a:solidFill>
                          <a:effectLst/>
                          <a:uFillTx/>
                          <a:latin typeface="+mn-lt"/>
                          <a:ea typeface="+mn-ea"/>
                          <a:cs typeface="+mn-cs"/>
                          <a:sym typeface="Rakuten Global B"/>
                        </a:rPr>
                        <a:t>,</a:t>
                      </a:r>
                      <a:r>
                        <a:rPr kumimoji="1" lang="zh-CN" altLang="en-US" sz="900" b="0" i="0" u="none" strike="noStrike" cap="none" spc="0" baseline="0" dirty="0">
                          <a:ln>
                            <a:noFill/>
                          </a:ln>
                          <a:solidFill>
                            <a:schemeClr val="tx1"/>
                          </a:solidFill>
                          <a:effectLst/>
                          <a:uFillTx/>
                          <a:latin typeface="+mn-lt"/>
                          <a:ea typeface="+mn-ea"/>
                          <a:cs typeface="+mn-cs"/>
                          <a:sym typeface="Rakuten Global B"/>
                        </a:rPr>
                        <a:t> </a:t>
                      </a:r>
                      <a:r>
                        <a:rPr kumimoji="1" lang="en-US" sz="900" b="0" i="0" u="none" strike="noStrike" cap="none" spc="0" baseline="0" dirty="0">
                          <a:ln>
                            <a:noFill/>
                          </a:ln>
                          <a:solidFill>
                            <a:schemeClr val="tx1"/>
                          </a:solidFill>
                          <a:effectLst/>
                          <a:uFillTx/>
                          <a:latin typeface="+mn-lt"/>
                          <a:ea typeface="+mn-ea"/>
                          <a:cs typeface="+mn-cs"/>
                          <a:sym typeface="Rakuten Global B"/>
                        </a:rPr>
                        <a:t>re-authentication or session re-establishment are needed during failures which lead</a:t>
                      </a:r>
                      <a:r>
                        <a:rPr kumimoji="1" lang="en-US" altLang="zh-CN" sz="900" b="0" i="0" u="none" strike="noStrike" cap="none" spc="0" baseline="0" dirty="0">
                          <a:ln>
                            <a:noFill/>
                          </a:ln>
                          <a:solidFill>
                            <a:schemeClr val="tx1"/>
                          </a:solidFill>
                          <a:effectLst/>
                          <a:uFillTx/>
                          <a:latin typeface="+mn-lt"/>
                          <a:ea typeface="+mn-ea"/>
                          <a:cs typeface="+mn-cs"/>
                          <a:sym typeface="Rakuten Global B"/>
                        </a:rPr>
                        <a:t>s</a:t>
                      </a:r>
                      <a:r>
                        <a:rPr kumimoji="1" lang="en-US" sz="900" b="0" i="0" u="none" strike="noStrike" cap="none" spc="0" baseline="0" dirty="0">
                          <a:ln>
                            <a:noFill/>
                          </a:ln>
                          <a:solidFill>
                            <a:schemeClr val="tx1"/>
                          </a:solidFill>
                          <a:effectLst/>
                          <a:uFillTx/>
                          <a:latin typeface="+mn-lt"/>
                          <a:ea typeface="+mn-ea"/>
                          <a:cs typeface="+mn-cs"/>
                          <a:sym typeface="Rakuten Global B"/>
                        </a:rPr>
                        <a:t> to service interruption or disruption. </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lang="en-US" sz="900" b="0" i="0" dirty="0">
                          <a:solidFill>
                            <a:schemeClr val="tx1"/>
                          </a:solidFill>
                          <a:effectLst/>
                          <a:latin typeface="+mn-lt"/>
                        </a:rPr>
                        <a:t>SPOF may be resolved by establishing redundant connections between clients and servers enabling failing-over. However, </a:t>
                      </a:r>
                      <a:r>
                        <a:rPr kumimoji="1" lang="en-US" sz="900" b="0" i="0" u="none" strike="noStrike" cap="none" spc="0" baseline="0" dirty="0">
                          <a:ln>
                            <a:noFill/>
                          </a:ln>
                          <a:solidFill>
                            <a:schemeClr val="tx1"/>
                          </a:solidFill>
                          <a:effectLst/>
                          <a:uFillTx/>
                          <a:latin typeface="+mn-lt"/>
                          <a:ea typeface="+mn-ea"/>
                          <a:cs typeface="+mn-cs"/>
                          <a:sym typeface="Rakuten Global B"/>
                        </a:rPr>
                        <a:t>if a failure occurs during data transmission, data may be lost. Vendors need to implement their own mechanisms for ensuring data integrity (e.g., acknowledgements, sequence numbers, retransmissions) between client and server side (coupling) .</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dirty="0">
                          <a:ln>
                            <a:noFill/>
                          </a:ln>
                          <a:solidFill>
                            <a:schemeClr val="tx1"/>
                          </a:solidFill>
                          <a:effectLst/>
                          <a:uFillTx/>
                          <a:latin typeface="+mn-lt"/>
                          <a:ea typeface="+mn-ea"/>
                          <a:cs typeface="+mn-cs"/>
                          <a:sym typeface="Rakuten Global B"/>
                        </a:rPr>
                        <a:t>Implementing robust reconnection logic, session management, and data integrity mechanisms can add significant complexity, coupling, and proprietary to the client and server applications. </a:t>
                      </a:r>
                    </a:p>
                    <a:p>
                      <a:pPr marL="0" marR="0" lvl="0" indent="0" algn="l" defTabSz="411356" eaLnBrk="1" fontAlgn="auto" latinLnBrk="0" hangingPunct="1">
                        <a:lnSpc>
                          <a:spcPct val="100000"/>
                        </a:lnSpc>
                        <a:spcBef>
                          <a:spcPts val="0"/>
                        </a:spcBef>
                        <a:spcAft>
                          <a:spcPts val="400"/>
                        </a:spcAft>
                        <a:buClrTx/>
                        <a:buSzTx/>
                        <a:buFont typeface="Arial" panose="020B0604020202020204" pitchFamily="34" charset="0"/>
                        <a:buNone/>
                        <a:tabLst/>
                        <a:defRPr/>
                      </a:pPr>
                      <a:r>
                        <a:rPr kumimoji="1" lang="en-US" sz="900" b="1" i="0" u="none" strike="noStrike" cap="none" spc="0" baseline="0" dirty="0">
                          <a:ln>
                            <a:noFill/>
                          </a:ln>
                          <a:solidFill>
                            <a:schemeClr val="tx1"/>
                          </a:solidFill>
                          <a:effectLst/>
                          <a:uFillTx/>
                          <a:latin typeface="+mn-lt"/>
                          <a:ea typeface="+mn-ea"/>
                          <a:cs typeface="+mn-cs"/>
                          <a:sym typeface="Rakuten Global B"/>
                        </a:rPr>
                        <a:t>Security</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dirty="0">
                          <a:ln>
                            <a:noFill/>
                          </a:ln>
                          <a:solidFill>
                            <a:schemeClr val="dk1"/>
                          </a:solidFill>
                          <a:effectLst/>
                          <a:uFillTx/>
                          <a:latin typeface="+mn-lt"/>
                          <a:ea typeface="+mn-ea"/>
                          <a:cs typeface="+mn-cs"/>
                          <a:sym typeface="Rakuten Global B"/>
                        </a:rPr>
                        <a:t>WebSocket security focuses on securing a real-time communication channel, relying on SSL/TLS for encryption and vendor application-layer authentication and authorization.</a:t>
                      </a:r>
                    </a:p>
                  </a:txBody>
                  <a:tcPr marL="75600" marR="75600" marT="37800" marB="37800"/>
                </a:tc>
                <a:tc>
                  <a:txBody>
                    <a:bodyPr/>
                    <a:lstStyle/>
                    <a:p>
                      <a:pPr marL="0" indent="0" algn="l">
                        <a:spcBef>
                          <a:spcPts val="0"/>
                        </a:spcBef>
                        <a:spcAft>
                          <a:spcPts val="400"/>
                        </a:spcAft>
                        <a:buFont typeface="Arial" panose="020B0604020202020204" pitchFamily="34" charset="0"/>
                        <a:buNone/>
                      </a:pPr>
                      <a:r>
                        <a:rPr kumimoji="1" lang="en-US" sz="900" b="1" i="0" u="none" strike="noStrike" cap="none" spc="0" baseline="0" dirty="0">
                          <a:ln>
                            <a:noFill/>
                          </a:ln>
                          <a:solidFill>
                            <a:schemeClr val="tx1"/>
                          </a:solidFill>
                          <a:effectLst/>
                          <a:uFillTx/>
                          <a:latin typeface="+mn-lt"/>
                          <a:ea typeface="+mn-ea"/>
                          <a:cs typeface="+mn-cs"/>
                          <a:sym typeface="Rakuten Global B"/>
                        </a:rPr>
                        <a:t>Decoupled Communication:</a:t>
                      </a:r>
                      <a:endParaRPr kumimoji="1" lang="en-US" sz="900" b="0" i="0" u="none" strike="noStrike" cap="none" spc="0" baseline="0" dirty="0">
                        <a:ln>
                          <a:noFill/>
                        </a:ln>
                        <a:solidFill>
                          <a:schemeClr val="tx1"/>
                        </a:solidFill>
                        <a:effectLst/>
                        <a:uFillTx/>
                        <a:latin typeface="+mn-lt"/>
                        <a:ea typeface="+mn-ea"/>
                        <a:cs typeface="+mn-cs"/>
                        <a:sym typeface="Rakuten Global B"/>
                      </a:endParaRPr>
                    </a:p>
                    <a:p>
                      <a:pPr marL="171450" indent="-171450" algn="l">
                        <a:spcBef>
                          <a:spcPts val="0"/>
                        </a:spcBef>
                        <a:spcAft>
                          <a:spcPts val="400"/>
                        </a:spcAft>
                        <a:buFont typeface="Arial" panose="020B0604020202020204" pitchFamily="34" charset="0"/>
                        <a:buChar char="•"/>
                      </a:pPr>
                      <a:r>
                        <a:rPr kumimoji="1" lang="en-US" sz="900" b="0" i="0" u="none" strike="noStrike" cap="none" spc="0" baseline="0" dirty="0">
                          <a:ln>
                            <a:noFill/>
                          </a:ln>
                          <a:solidFill>
                            <a:schemeClr val="tx1"/>
                          </a:solidFill>
                          <a:effectLst/>
                          <a:uFillTx/>
                          <a:latin typeface="+mn-lt"/>
                          <a:ea typeface="+mn-ea"/>
                          <a:cs typeface="+mn-cs"/>
                          <a:sym typeface="Rakuten Global B"/>
                        </a:rPr>
                        <a:t>Publishers send messages to a broker, which then distributes them to interested subscribers.</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dirty="0">
                          <a:ln>
                            <a:noFill/>
                          </a:ln>
                          <a:solidFill>
                            <a:schemeClr val="tx1"/>
                          </a:solidFill>
                          <a:effectLst/>
                          <a:uFillTx/>
                          <a:latin typeface="+mn-lt"/>
                          <a:ea typeface="+mn-ea"/>
                          <a:cs typeface="+mn-cs"/>
                          <a:sym typeface="Rakuten Global B"/>
                        </a:rPr>
                        <a:t>Publishers don't need to know who the subscribers are and vice versa.</a:t>
                      </a:r>
                    </a:p>
                    <a:p>
                      <a:pPr marL="0" indent="0" algn="l">
                        <a:spcBef>
                          <a:spcPts val="0"/>
                        </a:spcBef>
                        <a:spcAft>
                          <a:spcPts val="400"/>
                        </a:spcAft>
                        <a:buFont typeface="Arial" panose="020B0604020202020204" pitchFamily="34" charset="0"/>
                        <a:buNone/>
                      </a:pPr>
                      <a:r>
                        <a:rPr kumimoji="1" lang="en-US" sz="900" b="1" i="0" u="none" strike="noStrike" cap="none" spc="0" baseline="0" dirty="0">
                          <a:ln>
                            <a:noFill/>
                          </a:ln>
                          <a:solidFill>
                            <a:schemeClr val="tx1"/>
                          </a:solidFill>
                          <a:effectLst/>
                          <a:uFillTx/>
                          <a:latin typeface="+mn-lt"/>
                          <a:ea typeface="+mn-ea"/>
                          <a:cs typeface="+mn-cs"/>
                          <a:sym typeface="Rakuten Global B"/>
                        </a:rPr>
                        <a:t>One-to-Many and Many-to-Many:</a:t>
                      </a:r>
                      <a:endParaRPr kumimoji="1" lang="en-US" sz="900" b="0" i="0" u="none" strike="noStrike" cap="none" spc="0" baseline="0" dirty="0">
                        <a:ln>
                          <a:noFill/>
                        </a:ln>
                        <a:solidFill>
                          <a:schemeClr val="tx1"/>
                        </a:solidFill>
                        <a:effectLst/>
                        <a:uFillTx/>
                        <a:latin typeface="+mn-lt"/>
                        <a:ea typeface="+mn-ea"/>
                        <a:cs typeface="+mn-cs"/>
                        <a:sym typeface="Rakuten Global B"/>
                      </a:endParaRP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lang="en-US" sz="900" b="0" i="0" dirty="0">
                          <a:solidFill>
                            <a:schemeClr val="tx1"/>
                          </a:solidFill>
                          <a:effectLst/>
                          <a:latin typeface="+mn-lt"/>
                        </a:rPr>
                        <a:t>Multiple container workloads can send data in parallel.</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dirty="0">
                          <a:ln>
                            <a:noFill/>
                          </a:ln>
                          <a:solidFill>
                            <a:schemeClr val="tx1"/>
                          </a:solidFill>
                          <a:effectLst/>
                          <a:uFillTx/>
                          <a:latin typeface="+mn-lt"/>
                          <a:ea typeface="+mn-ea"/>
                          <a:cs typeface="+mn-cs"/>
                          <a:sym typeface="Rakuten Global B"/>
                        </a:rPr>
                        <a:t>Pub-sub naturally supports fan-out, where a single message is delivered to multiple subscribers. This is much more efficient than broadcasting messages individually to each receiving applications.</a:t>
                      </a:r>
                      <a:endParaRPr kumimoji="1" lang="en-US" sz="1400" b="0" i="0" u="none" strike="noStrike" cap="none" spc="0" baseline="0" dirty="0">
                        <a:ln>
                          <a:noFill/>
                        </a:ln>
                        <a:solidFill>
                          <a:schemeClr val="tx1"/>
                        </a:solidFill>
                        <a:effectLst/>
                        <a:uFillTx/>
                        <a:latin typeface="+mn-lt"/>
                        <a:ea typeface="+mn-ea"/>
                        <a:cs typeface="+mn-cs"/>
                        <a:sym typeface="Rakuten Global B"/>
                      </a:endParaRPr>
                    </a:p>
                    <a:p>
                      <a:pPr marL="0" indent="0" algn="l">
                        <a:spcBef>
                          <a:spcPts val="0"/>
                        </a:spcBef>
                        <a:spcAft>
                          <a:spcPts val="400"/>
                        </a:spcAft>
                        <a:buFont typeface="Arial" panose="020B0604020202020204" pitchFamily="34" charset="0"/>
                        <a:buNone/>
                      </a:pPr>
                      <a:r>
                        <a:rPr kumimoji="1" lang="en-US" sz="900" b="1" i="0" u="none" strike="noStrike" cap="none" spc="0" baseline="0" dirty="0">
                          <a:ln>
                            <a:noFill/>
                          </a:ln>
                          <a:solidFill>
                            <a:schemeClr val="tx1"/>
                          </a:solidFill>
                          <a:effectLst/>
                          <a:uFillTx/>
                          <a:latin typeface="+mn-lt"/>
                          <a:ea typeface="+mn-ea"/>
                          <a:cs typeface="+mn-cs"/>
                          <a:sym typeface="Rakuten Global B"/>
                        </a:rPr>
                        <a:t>Scalability:</a:t>
                      </a:r>
                      <a:endParaRPr kumimoji="1" lang="en-US" sz="900" b="0" i="0" u="none" strike="noStrike" cap="none" spc="0" baseline="0" dirty="0">
                        <a:ln>
                          <a:noFill/>
                        </a:ln>
                        <a:solidFill>
                          <a:schemeClr val="tx1"/>
                        </a:solidFill>
                        <a:effectLst/>
                        <a:uFillTx/>
                        <a:latin typeface="+mn-lt"/>
                        <a:ea typeface="+mn-ea"/>
                        <a:cs typeface="+mn-cs"/>
                        <a:sym typeface="Rakuten Global B"/>
                      </a:endParaRPr>
                    </a:p>
                    <a:p>
                      <a:pPr marL="171450" indent="-171450" algn="l">
                        <a:spcBef>
                          <a:spcPts val="0"/>
                        </a:spcBef>
                        <a:spcAft>
                          <a:spcPts val="400"/>
                        </a:spcAft>
                        <a:buFont typeface="Arial" panose="020B0604020202020204" pitchFamily="34" charset="0"/>
                        <a:buChar char="•"/>
                      </a:pPr>
                      <a:r>
                        <a:rPr kumimoji="1" lang="en-US" sz="900" b="0" i="0" u="none" strike="noStrike" cap="none" spc="0" baseline="0" dirty="0">
                          <a:ln>
                            <a:noFill/>
                          </a:ln>
                          <a:solidFill>
                            <a:schemeClr val="tx1"/>
                          </a:solidFill>
                          <a:effectLst/>
                          <a:uFillTx/>
                          <a:latin typeface="+mn-lt"/>
                          <a:ea typeface="+mn-ea"/>
                          <a:cs typeface="+mn-cs"/>
                          <a:sym typeface="Rakuten Global B"/>
                        </a:rPr>
                        <a:t>Load balancing is done dynamically, no stateful connection need to be maintained.</a:t>
                      </a:r>
                    </a:p>
                    <a:p>
                      <a:pPr marL="171450" indent="-171450" algn="l">
                        <a:spcBef>
                          <a:spcPts val="0"/>
                        </a:spcBef>
                        <a:spcAft>
                          <a:spcPts val="400"/>
                        </a:spcAft>
                        <a:buFont typeface="Arial" panose="020B0604020202020204" pitchFamily="34" charset="0"/>
                        <a:buChar char="•"/>
                      </a:pPr>
                      <a:r>
                        <a:rPr kumimoji="1" lang="en-US" sz="900" b="0" i="0" u="none" strike="noStrike" cap="none" spc="0" baseline="0" dirty="0">
                          <a:ln>
                            <a:noFill/>
                          </a:ln>
                          <a:solidFill>
                            <a:schemeClr val="tx1"/>
                          </a:solidFill>
                          <a:effectLst/>
                          <a:uFillTx/>
                          <a:latin typeface="+mn-lt"/>
                          <a:ea typeface="+mn-ea"/>
                          <a:cs typeface="+mn-cs"/>
                          <a:sym typeface="Rakuten Global B"/>
                        </a:rPr>
                        <a:t>Pub-sub systems can scale more easily because the broker handles the message distribution, and publishers and subscribers are decoupled.</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dirty="0">
                          <a:ln>
                            <a:noFill/>
                          </a:ln>
                          <a:solidFill>
                            <a:schemeClr val="tx1"/>
                          </a:solidFill>
                          <a:effectLst/>
                          <a:uFillTx/>
                          <a:latin typeface="+mn-lt"/>
                          <a:ea typeface="+mn-ea"/>
                          <a:cs typeface="+mn-cs"/>
                          <a:sym typeface="Rakuten Global B"/>
                        </a:rPr>
                        <a:t>Message brokers are designed to be horizontally scalable - add more brokers to the cluster to increase throughput and capacity.</a:t>
                      </a:r>
                    </a:p>
                    <a:p>
                      <a:pPr marL="171450" indent="-171450" algn="l">
                        <a:spcBef>
                          <a:spcPts val="0"/>
                        </a:spcBef>
                        <a:spcAft>
                          <a:spcPts val="400"/>
                        </a:spcAft>
                        <a:buFont typeface="Arial" panose="020B0604020202020204" pitchFamily="34" charset="0"/>
                        <a:buChar char="•"/>
                      </a:pPr>
                      <a:r>
                        <a:rPr kumimoji="1" lang="en-US" sz="900" b="0" i="0" u="none" strike="noStrike" cap="none" spc="0" baseline="0" dirty="0">
                          <a:ln>
                            <a:noFill/>
                          </a:ln>
                          <a:solidFill>
                            <a:schemeClr val="tx1"/>
                          </a:solidFill>
                          <a:effectLst/>
                          <a:uFillTx/>
                          <a:latin typeface="+mn-lt"/>
                          <a:ea typeface="+mn-ea"/>
                          <a:cs typeface="+mn-cs"/>
                          <a:sym typeface="Rakuten Global B"/>
                        </a:rPr>
                        <a:t>Systems like Kafka also allow partitioning of topics across multiple brokers. This allows processing messages in parallel and increase throughput.</a:t>
                      </a:r>
                    </a:p>
                    <a:p>
                      <a:pPr marL="0" marR="0" lvl="0" indent="0" algn="l" defTabSz="411356" eaLnBrk="1" fontAlgn="auto" latinLnBrk="0" hangingPunct="1">
                        <a:lnSpc>
                          <a:spcPct val="100000"/>
                        </a:lnSpc>
                        <a:spcBef>
                          <a:spcPts val="0"/>
                        </a:spcBef>
                        <a:spcAft>
                          <a:spcPts val="400"/>
                        </a:spcAft>
                        <a:buClrTx/>
                        <a:buSzTx/>
                        <a:buFont typeface="Arial" panose="020B0604020202020204" pitchFamily="34" charset="0"/>
                        <a:buNone/>
                        <a:tabLst/>
                        <a:defRPr/>
                      </a:pPr>
                      <a:r>
                        <a:rPr lang="en-US" sz="900" b="1" i="0" dirty="0">
                          <a:solidFill>
                            <a:schemeClr val="tx1"/>
                          </a:solidFill>
                          <a:effectLst/>
                          <a:latin typeface="+mn-lt"/>
                        </a:rPr>
                        <a:t>Fault Handling/Resiliency</a:t>
                      </a:r>
                    </a:p>
                    <a:p>
                      <a:pPr marL="171450" indent="-171450" algn="l">
                        <a:spcBef>
                          <a:spcPts val="0"/>
                        </a:spcBef>
                        <a:spcAft>
                          <a:spcPts val="400"/>
                        </a:spcAft>
                        <a:buFont typeface="Arial" panose="020B0604020202020204" pitchFamily="34" charset="0"/>
                        <a:buChar char="•"/>
                      </a:pPr>
                      <a:r>
                        <a:rPr kumimoji="1" lang="en-US" sz="900" b="0" i="0" u="none" strike="noStrike" cap="none" spc="0" baseline="0" dirty="0">
                          <a:ln>
                            <a:noFill/>
                          </a:ln>
                          <a:solidFill>
                            <a:schemeClr val="tx1"/>
                          </a:solidFill>
                          <a:effectLst/>
                          <a:uFillTx/>
                          <a:latin typeface="+mn-lt"/>
                          <a:ea typeface="+mn-ea"/>
                          <a:cs typeface="+mn-cs"/>
                          <a:sym typeface="Rakuten Global B"/>
                        </a:rPr>
                        <a:t>Many pub-sub systems offer message persistence. Messages are stored on disk (or in memory) by the broker until they are successfully delivered to subscribers. This ensures that messages are not lost if a subscriber is temporarily unavailable.</a:t>
                      </a:r>
                    </a:p>
                    <a:p>
                      <a:pPr marL="171450" indent="-171450" algn="l">
                        <a:spcBef>
                          <a:spcPts val="0"/>
                        </a:spcBef>
                        <a:spcAft>
                          <a:spcPts val="400"/>
                        </a:spcAft>
                        <a:buFont typeface="Arial" panose="020B0604020202020204" pitchFamily="34" charset="0"/>
                        <a:buChar char="•"/>
                      </a:pPr>
                      <a:r>
                        <a:rPr kumimoji="1" lang="en-US" sz="900" b="0" i="0" u="none" strike="noStrike" cap="none" spc="0" baseline="0" dirty="0">
                          <a:ln>
                            <a:noFill/>
                          </a:ln>
                          <a:solidFill>
                            <a:schemeClr val="tx1"/>
                          </a:solidFill>
                          <a:effectLst/>
                          <a:uFillTx/>
                          <a:latin typeface="+mn-lt"/>
                          <a:ea typeface="+mn-ea"/>
                          <a:cs typeface="+mn-cs"/>
                          <a:sym typeface="Rakuten Global B"/>
                        </a:rPr>
                        <a:t>Message brokers are often deployed in clusters or with replication to provide high availability. If one broker fails, another broker can take over.</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dirty="0">
                          <a:ln>
                            <a:noFill/>
                          </a:ln>
                          <a:solidFill>
                            <a:schemeClr val="tx1"/>
                          </a:solidFill>
                          <a:effectLst/>
                          <a:uFillTx/>
                          <a:latin typeface="+mn-lt"/>
                          <a:ea typeface="+mn-ea"/>
                          <a:cs typeface="+mn-cs"/>
                          <a:sym typeface="Rakuten Global B"/>
                        </a:rPr>
                        <a:t>If a subscriber fails to acknowledge receipt of a message, the broker can redeliver the message.</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dirty="0">
                          <a:ln>
                            <a:noFill/>
                          </a:ln>
                          <a:solidFill>
                            <a:schemeClr val="tx1"/>
                          </a:solidFill>
                          <a:effectLst/>
                          <a:uFillTx/>
                          <a:latin typeface="+mn-lt"/>
                          <a:ea typeface="+mn-ea"/>
                          <a:cs typeface="+mn-cs"/>
                          <a:sym typeface="Rakuten Global B"/>
                        </a:rPr>
                        <a:t>Robust data integrity and fault tolerance mechanisms are implemented by the messaging middleware decoupling the client and server side, reducing complexity and avoiding proprietary.</a:t>
                      </a:r>
                    </a:p>
                    <a:p>
                      <a:pPr marL="0" marR="0" lvl="0" indent="0" algn="l" defTabSz="411356" eaLnBrk="1" fontAlgn="auto" latinLnBrk="0" hangingPunct="1">
                        <a:lnSpc>
                          <a:spcPct val="100000"/>
                        </a:lnSpc>
                        <a:spcBef>
                          <a:spcPts val="0"/>
                        </a:spcBef>
                        <a:spcAft>
                          <a:spcPts val="400"/>
                        </a:spcAft>
                        <a:buClrTx/>
                        <a:buSzTx/>
                        <a:buFont typeface="Arial" panose="020B0604020202020204" pitchFamily="34" charset="0"/>
                        <a:buNone/>
                        <a:tabLst/>
                        <a:defRPr/>
                      </a:pPr>
                      <a:r>
                        <a:rPr kumimoji="1" lang="en-US" sz="900" b="1" i="0" u="none" strike="noStrike" cap="none" spc="0" baseline="0" dirty="0">
                          <a:ln>
                            <a:noFill/>
                          </a:ln>
                          <a:solidFill>
                            <a:schemeClr val="tx1"/>
                          </a:solidFill>
                          <a:effectLst/>
                          <a:uFillTx/>
                          <a:latin typeface="+mn-lt"/>
                          <a:ea typeface="+mn-ea"/>
                          <a:cs typeface="+mn-cs"/>
                          <a:sym typeface="Rakuten Global B"/>
                        </a:rPr>
                        <a:t>Security</a:t>
                      </a:r>
                    </a:p>
                    <a:p>
                      <a:pPr marL="171450" marR="0" lvl="0" indent="-171450" algn="l" defTabSz="411356"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1" lang="en-US" sz="900" b="0" i="0" u="none" strike="noStrike" cap="none" spc="0" baseline="0" dirty="0">
                          <a:ln>
                            <a:noFill/>
                          </a:ln>
                          <a:solidFill>
                            <a:schemeClr val="dk1"/>
                          </a:solidFill>
                          <a:effectLst/>
                          <a:uFillTx/>
                          <a:latin typeface="+mn-lt"/>
                          <a:ea typeface="+mn-ea"/>
                          <a:cs typeface="+mn-cs"/>
                          <a:sym typeface="Rakuten Global B"/>
                        </a:rPr>
                        <a:t>Message bus security focuses on securing a distributed system for data streaming. Most message bus framework comes with strong built-in authentication and authorization mechanisms, e.g. </a:t>
                      </a:r>
                      <a:r>
                        <a:rPr kumimoji="1" lang="en-GB" sz="1000" b="0" i="0" u="none" strike="noStrike" cap="none" spc="0" baseline="0" dirty="0">
                          <a:ln>
                            <a:noFill/>
                          </a:ln>
                          <a:solidFill>
                            <a:schemeClr val="dk1"/>
                          </a:solidFill>
                          <a:effectLst/>
                          <a:uFillTx/>
                          <a:latin typeface="+mn-lt"/>
                          <a:ea typeface="+mn-ea"/>
                          <a:cs typeface="+mn-cs"/>
                          <a:sym typeface="Rakuten Global B"/>
                        </a:rPr>
                        <a:t>SASL,  ACLs,  along with SSL/TLS for encryption.</a:t>
                      </a:r>
                      <a:endParaRPr kumimoji="1" lang="en-US" sz="1000" b="0" i="0" u="none" strike="noStrike" cap="none" spc="0" baseline="0" dirty="0">
                        <a:ln>
                          <a:noFill/>
                        </a:ln>
                        <a:solidFill>
                          <a:schemeClr val="tx1"/>
                        </a:solidFill>
                        <a:effectLst/>
                        <a:uFillTx/>
                        <a:latin typeface="+mn-lt"/>
                        <a:ea typeface="+mn-ea"/>
                        <a:cs typeface="+mn-cs"/>
                        <a:sym typeface="Rakuten Global B"/>
                      </a:endParaRPr>
                    </a:p>
                  </a:txBody>
                  <a:tcPr marL="75600" marR="75600" marT="37800" marB="37800"/>
                </a:tc>
                <a:extLst>
                  <a:ext uri="{0D108BD9-81ED-4DB2-BD59-A6C34878D82A}">
                    <a16:rowId xmlns:a16="http://schemas.microsoft.com/office/drawing/2014/main" val="3672808262"/>
                  </a:ext>
                </a:extLst>
              </a:tr>
            </a:tbl>
          </a:graphicData>
        </a:graphic>
      </p:graphicFrame>
    </p:spTree>
    <p:extLst>
      <p:ext uri="{BB962C8B-B14F-4D97-AF65-F5344CB8AC3E}">
        <p14:creationId xmlns:p14="http://schemas.microsoft.com/office/powerpoint/2010/main" val="393069055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90AFA3-58D1-D004-2EBF-5903A0DF1938}"/>
              </a:ext>
            </a:extLst>
          </p:cNvPr>
          <p:cNvSpPr>
            <a:spLocks noGrp="1"/>
          </p:cNvSpPr>
          <p:nvPr>
            <p:ph type="title"/>
          </p:nvPr>
        </p:nvSpPr>
        <p:spPr>
          <a:xfrm>
            <a:off x="523875" y="222250"/>
            <a:ext cx="9067800" cy="1325563"/>
          </a:xfrm>
        </p:spPr>
        <p:txBody>
          <a:bodyPr/>
          <a:lstStyle/>
          <a:p>
            <a:r>
              <a:rPr lang="en-GB" sz="3600"/>
              <a:t>Key Differences -  </a:t>
            </a:r>
            <a:br>
              <a:rPr lang="en-GB" sz="3600"/>
            </a:br>
            <a:r>
              <a:rPr lang="en-GB" sz="3600"/>
              <a:t>Connection based  VS Pub-Sub based Systems</a:t>
            </a:r>
          </a:p>
        </p:txBody>
      </p:sp>
      <p:graphicFrame>
        <p:nvGraphicFramePr>
          <p:cNvPr id="4" name="Table 3">
            <a:extLst>
              <a:ext uri="{FF2B5EF4-FFF2-40B4-BE49-F238E27FC236}">
                <a16:creationId xmlns:a16="http://schemas.microsoft.com/office/drawing/2014/main" id="{AFC61237-7464-51D7-6E97-FC98596E9DC9}"/>
              </a:ext>
            </a:extLst>
          </p:cNvPr>
          <p:cNvGraphicFramePr>
            <a:graphicFrameLocks noGrp="1"/>
          </p:cNvGraphicFramePr>
          <p:nvPr>
            <p:extLst>
              <p:ext uri="{D42A27DB-BD31-4B8C-83A1-F6EECF244321}">
                <p14:modId xmlns:p14="http://schemas.microsoft.com/office/powerpoint/2010/main" val="1228811265"/>
              </p:ext>
            </p:extLst>
          </p:nvPr>
        </p:nvGraphicFramePr>
        <p:xfrm>
          <a:off x="1059919" y="1844813"/>
          <a:ext cx="10072161" cy="4396740"/>
        </p:xfrm>
        <a:graphic>
          <a:graphicData uri="http://schemas.openxmlformats.org/drawingml/2006/table">
            <a:tbl>
              <a:tblPr firstRow="1" bandRow="1">
                <a:tableStyleId>{5C22544A-7EE6-4342-B048-85BDC9FD1C3A}</a:tableStyleId>
              </a:tblPr>
              <a:tblGrid>
                <a:gridCol w="3431918">
                  <a:extLst>
                    <a:ext uri="{9D8B030D-6E8A-4147-A177-3AD203B41FA5}">
                      <a16:colId xmlns:a16="http://schemas.microsoft.com/office/drawing/2014/main" val="873419438"/>
                    </a:ext>
                  </a:extLst>
                </a:gridCol>
                <a:gridCol w="3431918">
                  <a:extLst>
                    <a:ext uri="{9D8B030D-6E8A-4147-A177-3AD203B41FA5}">
                      <a16:colId xmlns:a16="http://schemas.microsoft.com/office/drawing/2014/main" val="3643956934"/>
                    </a:ext>
                  </a:extLst>
                </a:gridCol>
                <a:gridCol w="3208325">
                  <a:extLst>
                    <a:ext uri="{9D8B030D-6E8A-4147-A177-3AD203B41FA5}">
                      <a16:colId xmlns:a16="http://schemas.microsoft.com/office/drawing/2014/main" val="1069667756"/>
                    </a:ext>
                  </a:extLst>
                </a:gridCol>
              </a:tblGrid>
              <a:tr h="0">
                <a:tc>
                  <a:txBody>
                    <a:bodyPr/>
                    <a:lstStyle/>
                    <a:p>
                      <a:pPr algn="ctr"/>
                      <a:r>
                        <a:rPr lang="en-GB" sz="1100">
                          <a:latin typeface="+mn-lt"/>
                        </a:rPr>
                        <a:t>Feature</a:t>
                      </a:r>
                    </a:p>
                  </a:txBody>
                  <a:tcPr/>
                </a:tc>
                <a:tc>
                  <a:txBody>
                    <a:bodyPr/>
                    <a:lstStyle/>
                    <a:p>
                      <a:pPr algn="ctr"/>
                      <a:r>
                        <a:rPr lang="en-GB" sz="1100" dirty="0">
                          <a:latin typeface="+mn-lt"/>
                        </a:rPr>
                        <a:t>Persistent connection-based system</a:t>
                      </a:r>
                    </a:p>
                  </a:txBody>
                  <a:tcPr/>
                </a:tc>
                <a:tc>
                  <a:txBody>
                    <a:bodyPr/>
                    <a:lstStyle/>
                    <a:p>
                      <a:pPr algn="ctr"/>
                      <a:r>
                        <a:rPr lang="en-GB" sz="1100">
                          <a:latin typeface="+mn-lt"/>
                        </a:rPr>
                        <a:t>Pub-sub based system</a:t>
                      </a:r>
                    </a:p>
                  </a:txBody>
                  <a:tcPr/>
                </a:tc>
                <a:extLst>
                  <a:ext uri="{0D108BD9-81ED-4DB2-BD59-A6C34878D82A}">
                    <a16:rowId xmlns:a16="http://schemas.microsoft.com/office/drawing/2014/main" val="975887854"/>
                  </a:ext>
                </a:extLst>
              </a:tr>
              <a:tr h="327649">
                <a:tc>
                  <a:txBody>
                    <a:bodyPr/>
                    <a:lstStyle/>
                    <a:p>
                      <a:pPr algn="ctr" fontAlgn="t"/>
                      <a:r>
                        <a:rPr lang="en-GB" sz="1050" b="1">
                          <a:effectLst/>
                        </a:rPr>
                        <a:t>Communication</a:t>
                      </a:r>
                    </a:p>
                  </a:txBody>
                  <a:tcPr marR="95250" marT="114300" marB="114300"/>
                </a:tc>
                <a:tc>
                  <a:txBody>
                    <a:bodyPr/>
                    <a:lstStyle/>
                    <a:p>
                      <a:pPr algn="ctr" fontAlgn="t"/>
                      <a:r>
                        <a:rPr lang="en-GB" sz="1050">
                          <a:effectLst/>
                        </a:rPr>
                        <a:t>Direct</a:t>
                      </a:r>
                    </a:p>
                  </a:txBody>
                  <a:tcPr marL="95250" marR="95250" marT="114300" marB="114300"/>
                </a:tc>
                <a:tc>
                  <a:txBody>
                    <a:bodyPr/>
                    <a:lstStyle/>
                    <a:p>
                      <a:pPr algn="ctr" fontAlgn="t"/>
                      <a:r>
                        <a:rPr lang="en-GB" sz="1050">
                          <a:effectLst/>
                        </a:rPr>
                        <a:t>Indirect (via broker)</a:t>
                      </a:r>
                    </a:p>
                  </a:txBody>
                  <a:tcPr marL="95250" marT="114300" marB="114300"/>
                </a:tc>
                <a:extLst>
                  <a:ext uri="{0D108BD9-81ED-4DB2-BD59-A6C34878D82A}">
                    <a16:rowId xmlns:a16="http://schemas.microsoft.com/office/drawing/2014/main" val="3672808262"/>
                  </a:ext>
                </a:extLst>
              </a:tr>
              <a:tr h="327649">
                <a:tc>
                  <a:txBody>
                    <a:bodyPr/>
                    <a:lstStyle/>
                    <a:p>
                      <a:pPr algn="ctr" fontAlgn="t"/>
                      <a:r>
                        <a:rPr lang="en-GB" sz="1050" b="1">
                          <a:effectLst/>
                        </a:rPr>
                        <a:t>Scalability</a:t>
                      </a:r>
                    </a:p>
                  </a:txBody>
                  <a:tcPr marR="95250" marT="114300" marB="114300"/>
                </a:tc>
                <a:tc>
                  <a:txBody>
                    <a:bodyPr/>
                    <a:lstStyle/>
                    <a:p>
                      <a:pPr algn="ctr" fontAlgn="t"/>
                      <a:r>
                        <a:rPr lang="en-GB" sz="1050" b="1" dirty="0">
                          <a:solidFill>
                            <a:srgbClr val="C00000"/>
                          </a:solidFill>
                          <a:effectLst/>
                        </a:rPr>
                        <a:t>Limited</a:t>
                      </a:r>
                    </a:p>
                  </a:txBody>
                  <a:tcPr marL="95250" marR="95250" marT="114300" marB="114300"/>
                </a:tc>
                <a:tc>
                  <a:txBody>
                    <a:bodyPr/>
                    <a:lstStyle/>
                    <a:p>
                      <a:pPr algn="ctr" fontAlgn="t"/>
                      <a:r>
                        <a:rPr lang="en-GB" sz="1050" b="1">
                          <a:solidFill>
                            <a:srgbClr val="00B050"/>
                          </a:solidFill>
                          <a:effectLst/>
                        </a:rPr>
                        <a:t>Good</a:t>
                      </a:r>
                    </a:p>
                  </a:txBody>
                  <a:tcPr marL="95250" marT="114300" marB="114300"/>
                </a:tc>
                <a:extLst>
                  <a:ext uri="{0D108BD9-81ED-4DB2-BD59-A6C34878D82A}">
                    <a16:rowId xmlns:a16="http://schemas.microsoft.com/office/drawing/2014/main" val="2736434249"/>
                  </a:ext>
                </a:extLst>
              </a:tr>
              <a:tr h="327649">
                <a:tc>
                  <a:txBody>
                    <a:bodyPr/>
                    <a:lstStyle/>
                    <a:p>
                      <a:pPr marL="0" marR="0" lvl="0" indent="0" algn="ctr" defTabSz="411356" eaLnBrk="1" fontAlgn="t" latinLnBrk="0" hangingPunct="1">
                        <a:lnSpc>
                          <a:spcPct val="100000"/>
                        </a:lnSpc>
                        <a:spcBef>
                          <a:spcPts val="0"/>
                        </a:spcBef>
                        <a:spcAft>
                          <a:spcPts val="0"/>
                        </a:spcAft>
                        <a:buClrTx/>
                        <a:buSzTx/>
                        <a:buFontTx/>
                        <a:buNone/>
                        <a:tabLst/>
                        <a:defRPr/>
                      </a:pPr>
                      <a:r>
                        <a:rPr lang="en-US" sz="1050" b="1" i="0">
                          <a:solidFill>
                            <a:schemeClr val="tx1"/>
                          </a:solidFill>
                          <a:effectLst/>
                          <a:latin typeface="+mn-lt"/>
                        </a:rPr>
                        <a:t>Fault Handling/Resiliency</a:t>
                      </a:r>
                    </a:p>
                  </a:txBody>
                  <a:tcPr marR="95250" marT="114300" marB="114300"/>
                </a:tc>
                <a:tc>
                  <a:txBody>
                    <a:bodyPr/>
                    <a:lstStyle/>
                    <a:p>
                      <a:pPr algn="ctr" fontAlgn="t"/>
                      <a:r>
                        <a:rPr lang="en-GB" sz="1050" b="1" dirty="0">
                          <a:solidFill>
                            <a:srgbClr val="C00000"/>
                          </a:solidFill>
                          <a:effectLst/>
                        </a:rPr>
                        <a:t>Limited</a:t>
                      </a:r>
                    </a:p>
                  </a:txBody>
                  <a:tcPr marL="95250" marR="95250" marT="114300" marB="114300"/>
                </a:tc>
                <a:tc>
                  <a:txBody>
                    <a:bodyPr/>
                    <a:lstStyle/>
                    <a:p>
                      <a:pPr algn="ctr" fontAlgn="t"/>
                      <a:r>
                        <a:rPr lang="en-GB" sz="1050" b="1">
                          <a:solidFill>
                            <a:srgbClr val="00B050"/>
                          </a:solidFill>
                          <a:effectLst/>
                        </a:rPr>
                        <a:t>Good</a:t>
                      </a:r>
                    </a:p>
                  </a:txBody>
                  <a:tcPr marL="95250" marT="114300" marB="114300"/>
                </a:tc>
                <a:extLst>
                  <a:ext uri="{0D108BD9-81ED-4DB2-BD59-A6C34878D82A}">
                    <a16:rowId xmlns:a16="http://schemas.microsoft.com/office/drawing/2014/main" val="3521181204"/>
                  </a:ext>
                </a:extLst>
              </a:tr>
              <a:tr h="327649">
                <a:tc>
                  <a:txBody>
                    <a:bodyPr/>
                    <a:lstStyle/>
                    <a:p>
                      <a:pPr algn="ctr" fontAlgn="t"/>
                      <a:r>
                        <a:rPr lang="en-GB" sz="1050" b="1">
                          <a:effectLst/>
                        </a:rPr>
                        <a:t>Coupling between producer and consumer</a:t>
                      </a:r>
                    </a:p>
                    <a:p>
                      <a:pPr algn="ctr" fontAlgn="t"/>
                      <a:r>
                        <a:rPr lang="en-GB" sz="1050" b="0">
                          <a:effectLst/>
                        </a:rPr>
                        <a:t>(when doing cloud-native at large scale)</a:t>
                      </a:r>
                    </a:p>
                  </a:txBody>
                  <a:tcPr marR="95250" marT="114300" marB="114300"/>
                </a:tc>
                <a:tc>
                  <a:txBody>
                    <a:bodyPr/>
                    <a:lstStyle/>
                    <a:p>
                      <a:pPr algn="ctr" fontAlgn="t"/>
                      <a:r>
                        <a:rPr lang="en-GB" sz="1050" b="1" dirty="0">
                          <a:solidFill>
                            <a:srgbClr val="C00000"/>
                          </a:solidFill>
                          <a:effectLst/>
                        </a:rPr>
                        <a:t>Tight</a:t>
                      </a:r>
                    </a:p>
                  </a:txBody>
                  <a:tcPr marL="95250" marR="95250" marT="114300" marB="114300"/>
                </a:tc>
                <a:tc>
                  <a:txBody>
                    <a:bodyPr/>
                    <a:lstStyle/>
                    <a:p>
                      <a:pPr algn="ctr" fontAlgn="t"/>
                      <a:r>
                        <a:rPr lang="en-GB" sz="1050" b="1">
                          <a:solidFill>
                            <a:srgbClr val="00B050"/>
                          </a:solidFill>
                          <a:effectLst/>
                        </a:rPr>
                        <a:t>Loose</a:t>
                      </a:r>
                    </a:p>
                  </a:txBody>
                  <a:tcPr marL="95250" marT="114300" marB="114300"/>
                </a:tc>
                <a:extLst>
                  <a:ext uri="{0D108BD9-81ED-4DB2-BD59-A6C34878D82A}">
                    <a16:rowId xmlns:a16="http://schemas.microsoft.com/office/drawing/2014/main" val="2269233783"/>
                  </a:ext>
                </a:extLst>
              </a:tr>
              <a:tr h="327649">
                <a:tc>
                  <a:txBody>
                    <a:bodyPr/>
                    <a:lstStyle/>
                    <a:p>
                      <a:pPr algn="ctr" fontAlgn="t"/>
                      <a:r>
                        <a:rPr lang="en-GB" sz="1050" b="1">
                          <a:effectLst/>
                        </a:rPr>
                        <a:t>Development and integration Complexity </a:t>
                      </a:r>
                    </a:p>
                    <a:p>
                      <a:pPr algn="ctr" fontAlgn="t"/>
                      <a:r>
                        <a:rPr lang="en-GB" sz="1050" b="0">
                          <a:effectLst/>
                        </a:rPr>
                        <a:t>(when doing cloud-native at large scale)</a:t>
                      </a:r>
                    </a:p>
                  </a:txBody>
                  <a:tcPr marR="95250" marT="114300" marB="114300"/>
                </a:tc>
                <a:tc>
                  <a:txBody>
                    <a:bodyPr/>
                    <a:lstStyle/>
                    <a:p>
                      <a:pPr algn="ctr" fontAlgn="t"/>
                      <a:r>
                        <a:rPr lang="en-GB" sz="1050" b="1" dirty="0">
                          <a:solidFill>
                            <a:srgbClr val="C00000"/>
                          </a:solidFill>
                          <a:effectLst/>
                        </a:rPr>
                        <a:t>High</a:t>
                      </a:r>
                    </a:p>
                  </a:txBody>
                  <a:tcPr marL="95250" marR="95250" marT="114300" marB="114300"/>
                </a:tc>
                <a:tc>
                  <a:txBody>
                    <a:bodyPr/>
                    <a:lstStyle/>
                    <a:p>
                      <a:pPr algn="ctr" fontAlgn="t"/>
                      <a:r>
                        <a:rPr lang="en-GB" sz="1050" b="1">
                          <a:solidFill>
                            <a:srgbClr val="00B050"/>
                          </a:solidFill>
                          <a:effectLst/>
                        </a:rPr>
                        <a:t>Low</a:t>
                      </a:r>
                    </a:p>
                  </a:txBody>
                  <a:tcPr marL="95250" marT="114300" marB="114300"/>
                </a:tc>
                <a:extLst>
                  <a:ext uri="{0D108BD9-81ED-4DB2-BD59-A6C34878D82A}">
                    <a16:rowId xmlns:a16="http://schemas.microsoft.com/office/drawing/2014/main" val="2140528832"/>
                  </a:ext>
                </a:extLst>
              </a:tr>
              <a:tr h="327649">
                <a:tc>
                  <a:txBody>
                    <a:bodyPr/>
                    <a:lstStyle/>
                    <a:p>
                      <a:pPr marL="0" marR="0" lvl="0" indent="0" algn="ctr" defTabSz="411356" eaLnBrk="1" fontAlgn="t" latinLnBrk="0" hangingPunct="1">
                        <a:lnSpc>
                          <a:spcPct val="100000"/>
                        </a:lnSpc>
                        <a:spcBef>
                          <a:spcPts val="0"/>
                        </a:spcBef>
                        <a:spcAft>
                          <a:spcPts val="0"/>
                        </a:spcAft>
                        <a:buClrTx/>
                        <a:buSzTx/>
                        <a:buFontTx/>
                        <a:buNone/>
                        <a:tabLst/>
                        <a:defRPr/>
                      </a:pPr>
                      <a:r>
                        <a:rPr lang="en-GB" sz="1050" b="1"/>
                        <a:t>Resource usage efficiency</a:t>
                      </a:r>
                    </a:p>
                    <a:p>
                      <a:pPr marL="0" marR="0" lvl="0" indent="0" algn="ctr" defTabSz="411356" eaLnBrk="1" fontAlgn="t" latinLnBrk="0" hangingPunct="1">
                        <a:lnSpc>
                          <a:spcPct val="100000"/>
                        </a:lnSpc>
                        <a:spcBef>
                          <a:spcPts val="0"/>
                        </a:spcBef>
                        <a:spcAft>
                          <a:spcPts val="0"/>
                        </a:spcAft>
                        <a:buClrTx/>
                        <a:buSzTx/>
                        <a:buFontTx/>
                        <a:buNone/>
                        <a:tabLst/>
                        <a:defRPr/>
                      </a:pPr>
                      <a:r>
                        <a:rPr lang="en-GB" sz="1050" b="0">
                          <a:effectLst/>
                        </a:rPr>
                        <a:t>(when doing cloud-native at large scale)</a:t>
                      </a:r>
                    </a:p>
                  </a:txBody>
                  <a:tcPr marR="95250" marT="114300" marB="114300"/>
                </a:tc>
                <a:tc>
                  <a:txBody>
                    <a:bodyPr/>
                    <a:lstStyle/>
                    <a:p>
                      <a:pPr algn="ctr" fontAlgn="t"/>
                      <a:r>
                        <a:rPr lang="en-GB" sz="1050" b="1" dirty="0">
                          <a:solidFill>
                            <a:srgbClr val="C00000"/>
                          </a:solidFill>
                          <a:effectLst/>
                        </a:rPr>
                        <a:t>Low</a:t>
                      </a:r>
                    </a:p>
                  </a:txBody>
                  <a:tcPr marL="95250" marR="95250" marT="114300" marB="114300"/>
                </a:tc>
                <a:tc>
                  <a:txBody>
                    <a:bodyPr/>
                    <a:lstStyle/>
                    <a:p>
                      <a:pPr algn="ctr" fontAlgn="t"/>
                      <a:r>
                        <a:rPr lang="en-GB" sz="1050" b="1">
                          <a:solidFill>
                            <a:srgbClr val="00B050"/>
                          </a:solidFill>
                          <a:effectLst/>
                        </a:rPr>
                        <a:t>High</a:t>
                      </a:r>
                    </a:p>
                  </a:txBody>
                  <a:tcPr marL="95250" marT="114300" marB="114300"/>
                </a:tc>
                <a:extLst>
                  <a:ext uri="{0D108BD9-81ED-4DB2-BD59-A6C34878D82A}">
                    <a16:rowId xmlns:a16="http://schemas.microsoft.com/office/drawing/2014/main" val="359338158"/>
                  </a:ext>
                </a:extLst>
              </a:tr>
              <a:tr h="327649">
                <a:tc>
                  <a:txBody>
                    <a:bodyPr/>
                    <a:lstStyle/>
                    <a:p>
                      <a:pPr marL="0" marR="0" lvl="0" indent="0" algn="ctr" defTabSz="411356" eaLnBrk="1" fontAlgn="t" latinLnBrk="0" hangingPunct="1">
                        <a:lnSpc>
                          <a:spcPct val="100000"/>
                        </a:lnSpc>
                        <a:spcBef>
                          <a:spcPts val="0"/>
                        </a:spcBef>
                        <a:spcAft>
                          <a:spcPts val="0"/>
                        </a:spcAft>
                        <a:buClrTx/>
                        <a:buSzTx/>
                        <a:buFontTx/>
                        <a:buNone/>
                        <a:tabLst/>
                        <a:defRPr/>
                      </a:pPr>
                      <a:r>
                        <a:rPr lang="en-GB" sz="1050" b="1">
                          <a:effectLst/>
                        </a:rPr>
                        <a:t>Security</a:t>
                      </a:r>
                    </a:p>
                  </a:txBody>
                  <a:tcPr marR="95250" marT="114300" marB="114300"/>
                </a:tc>
                <a:tc>
                  <a:txBody>
                    <a:bodyPr/>
                    <a:lstStyle/>
                    <a:p>
                      <a:pPr algn="ctr" fontAlgn="t"/>
                      <a:r>
                        <a:rPr lang="en-GB" sz="1050" b="1" dirty="0">
                          <a:solidFill>
                            <a:srgbClr val="C00000"/>
                          </a:solidFill>
                          <a:effectLst/>
                        </a:rPr>
                        <a:t>Basic</a:t>
                      </a:r>
                    </a:p>
                  </a:txBody>
                  <a:tcPr marL="95250" marR="95250" marT="114300" marB="114300"/>
                </a:tc>
                <a:tc>
                  <a:txBody>
                    <a:bodyPr/>
                    <a:lstStyle/>
                    <a:p>
                      <a:pPr algn="ctr" fontAlgn="t"/>
                      <a:r>
                        <a:rPr lang="en-GB" sz="1050" b="1">
                          <a:solidFill>
                            <a:srgbClr val="00B050"/>
                          </a:solidFill>
                          <a:effectLst/>
                        </a:rPr>
                        <a:t>Good</a:t>
                      </a:r>
                    </a:p>
                  </a:txBody>
                  <a:tcPr marL="95250" marT="114300" marB="114300"/>
                </a:tc>
                <a:extLst>
                  <a:ext uri="{0D108BD9-81ED-4DB2-BD59-A6C34878D82A}">
                    <a16:rowId xmlns:a16="http://schemas.microsoft.com/office/drawing/2014/main" val="895520743"/>
                  </a:ext>
                </a:extLst>
              </a:tr>
              <a:tr h="327649">
                <a:tc>
                  <a:txBody>
                    <a:bodyPr/>
                    <a:lstStyle/>
                    <a:p>
                      <a:pPr algn="ctr" fontAlgn="t"/>
                      <a:r>
                        <a:rPr lang="en-GB" sz="1050" b="1">
                          <a:effectLst/>
                        </a:rPr>
                        <a:t>Example Use Cases</a:t>
                      </a:r>
                    </a:p>
                  </a:txBody>
                  <a:tcPr marR="95250" marT="114300" marB="114300"/>
                </a:tc>
                <a:tc>
                  <a:txBody>
                    <a:bodyPr/>
                    <a:lstStyle/>
                    <a:p>
                      <a:pPr algn="ctr"/>
                      <a:r>
                        <a:rPr lang="en-GB" sz="1050">
                          <a:effectLst/>
                        </a:rPr>
                        <a:t>Client-server web applications,</a:t>
                      </a:r>
                      <a:r>
                        <a:rPr kumimoji="1" lang="en-US" sz="800" b="0" i="0" u="none" strike="noStrike" cap="none" spc="0" baseline="0">
                          <a:ln>
                            <a:noFill/>
                          </a:ln>
                          <a:solidFill>
                            <a:schemeClr val="dk1"/>
                          </a:solidFill>
                          <a:effectLst/>
                          <a:uFillTx/>
                          <a:latin typeface="+mn-lt"/>
                          <a:ea typeface="+mn-ea"/>
                          <a:cs typeface="+mn-cs"/>
                          <a:sym typeface="Rakuten Global B"/>
                        </a:rPr>
                        <a:t> </a:t>
                      </a:r>
                      <a:r>
                        <a:rPr kumimoji="1" lang="en-US" sz="1050" b="0" i="0" u="none" strike="noStrike" cap="none" spc="0" baseline="0">
                          <a:ln>
                            <a:noFill/>
                          </a:ln>
                          <a:solidFill>
                            <a:schemeClr val="dk1"/>
                          </a:solidFill>
                          <a:effectLst/>
                          <a:uFillTx/>
                          <a:latin typeface="+mn-lt"/>
                          <a:ea typeface="+mn-ea"/>
                          <a:cs typeface="+mn-cs"/>
                          <a:sym typeface="Rakuten Global B"/>
                        </a:rPr>
                        <a:t>Real-time chat applications, online gaming, streaming video, file transfer</a:t>
                      </a:r>
                    </a:p>
                  </a:txBody>
                  <a:tcPr marL="95250" marR="95250" marT="114300" marB="114300"/>
                </a:tc>
                <a:tc>
                  <a:txBody>
                    <a:bodyPr/>
                    <a:lstStyle/>
                    <a:p>
                      <a:pPr algn="ctr" fontAlgn="t"/>
                      <a:r>
                        <a:rPr lang="en-GB" sz="1050">
                          <a:effectLst/>
                        </a:rPr>
                        <a:t>real-time analytics, Event-driven, distributed architecture,  micro service communications</a:t>
                      </a:r>
                    </a:p>
                  </a:txBody>
                  <a:tcPr marL="95250" marT="114300" marB="114300"/>
                </a:tc>
                <a:extLst>
                  <a:ext uri="{0D108BD9-81ED-4DB2-BD59-A6C34878D82A}">
                    <a16:rowId xmlns:a16="http://schemas.microsoft.com/office/drawing/2014/main" val="4229318437"/>
                  </a:ext>
                </a:extLst>
              </a:tr>
              <a:tr h="327649">
                <a:tc>
                  <a:txBody>
                    <a:bodyPr/>
                    <a:lstStyle/>
                    <a:p>
                      <a:pPr algn="ctr" fontAlgn="t"/>
                      <a:r>
                        <a:rPr lang="en-GB" sz="1050" b="1">
                          <a:effectLst/>
                        </a:rPr>
                        <a:t>Example Technology</a:t>
                      </a:r>
                    </a:p>
                  </a:txBody>
                  <a:tcPr marR="95250" marT="114300" marB="114300"/>
                </a:tc>
                <a:tc>
                  <a:txBody>
                    <a:bodyPr/>
                    <a:lstStyle/>
                    <a:p>
                      <a:pPr algn="ctr"/>
                      <a:r>
                        <a:rPr kumimoji="1" lang="en-US" sz="1050" b="0" i="0" u="none" strike="noStrike" cap="none" spc="0" baseline="0">
                          <a:ln>
                            <a:noFill/>
                          </a:ln>
                          <a:solidFill>
                            <a:schemeClr val="dk1"/>
                          </a:solidFill>
                          <a:effectLst/>
                          <a:uFillTx/>
                          <a:latin typeface="+mn-lt"/>
                          <a:ea typeface="+mn-ea"/>
                          <a:cs typeface="+mn-cs"/>
                          <a:sym typeface="Rakuten Global B"/>
                        </a:rPr>
                        <a:t>WebSocket, TCP socket</a:t>
                      </a:r>
                    </a:p>
                  </a:txBody>
                  <a:tcPr marL="95250" marR="95250" marT="114300" marB="114300"/>
                </a:tc>
                <a:tc>
                  <a:txBody>
                    <a:bodyPr/>
                    <a:lstStyle/>
                    <a:p>
                      <a:pPr algn="ctr" fontAlgn="t"/>
                      <a:r>
                        <a:rPr lang="en-GB" sz="1050" dirty="0">
                          <a:effectLst/>
                        </a:rPr>
                        <a:t>Kafka, RabbitMQ, Redis Pub/Sub+ Quotas + Auditing</a:t>
                      </a:r>
                    </a:p>
                  </a:txBody>
                  <a:tcPr marL="95250" marT="114300" marB="114300"/>
                </a:tc>
                <a:extLst>
                  <a:ext uri="{0D108BD9-81ED-4DB2-BD59-A6C34878D82A}">
                    <a16:rowId xmlns:a16="http://schemas.microsoft.com/office/drawing/2014/main" val="3048767100"/>
                  </a:ext>
                </a:extLst>
              </a:tr>
            </a:tbl>
          </a:graphicData>
        </a:graphic>
      </p:graphicFrame>
      <p:sp>
        <p:nvSpPr>
          <p:cNvPr id="5" name="TextBox 4">
            <a:extLst>
              <a:ext uri="{FF2B5EF4-FFF2-40B4-BE49-F238E27FC236}">
                <a16:creationId xmlns:a16="http://schemas.microsoft.com/office/drawing/2014/main" id="{EE3F0A48-D4EC-E8D9-A8B8-277EC8BE2675}"/>
              </a:ext>
            </a:extLst>
          </p:cNvPr>
          <p:cNvSpPr txBox="1"/>
          <p:nvPr/>
        </p:nvSpPr>
        <p:spPr>
          <a:xfrm>
            <a:off x="724936" y="5705475"/>
            <a:ext cx="248786" cy="426527"/>
          </a:xfrm>
          <a:prstGeom prst="rect">
            <a:avLst/>
          </a:prstGeom>
          <a:noFill/>
        </p:spPr>
        <p:txBody>
          <a:bodyPr wrap="none" rtlCol="0">
            <a:spAutoFit/>
          </a:bodyPr>
          <a:lstStyle/>
          <a:p>
            <a:r>
              <a:rPr kumimoji="1" lang="en-GB"/>
              <a:t> </a:t>
            </a:r>
          </a:p>
        </p:txBody>
      </p:sp>
    </p:spTree>
    <p:extLst>
      <p:ext uri="{BB962C8B-B14F-4D97-AF65-F5344CB8AC3E}">
        <p14:creationId xmlns:p14="http://schemas.microsoft.com/office/powerpoint/2010/main" val="205227005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E8A8C-EBAE-6A85-F543-5E0EC5BB851B}"/>
              </a:ext>
            </a:extLst>
          </p:cNvPr>
          <p:cNvSpPr>
            <a:spLocks noGrp="1"/>
          </p:cNvSpPr>
          <p:nvPr>
            <p:ph type="title"/>
          </p:nvPr>
        </p:nvSpPr>
        <p:spPr>
          <a:xfrm>
            <a:off x="361950" y="268581"/>
            <a:ext cx="9001125" cy="1325563"/>
          </a:xfrm>
        </p:spPr>
        <p:txBody>
          <a:bodyPr/>
          <a:lstStyle/>
          <a:p>
            <a:r>
              <a:rPr kumimoji="1" lang="en-GB" sz="3600"/>
              <a:t>Which one is more suitable for cloud-native NF and its management? </a:t>
            </a:r>
            <a:endParaRPr lang="en-GB" sz="3600"/>
          </a:p>
        </p:txBody>
      </p:sp>
      <p:graphicFrame>
        <p:nvGraphicFramePr>
          <p:cNvPr id="4" name="Table 3">
            <a:extLst>
              <a:ext uri="{FF2B5EF4-FFF2-40B4-BE49-F238E27FC236}">
                <a16:creationId xmlns:a16="http://schemas.microsoft.com/office/drawing/2014/main" id="{55A04C3E-D42B-330C-C4EE-1EDD6117A25A}"/>
              </a:ext>
            </a:extLst>
          </p:cNvPr>
          <p:cNvGraphicFramePr>
            <a:graphicFrameLocks noGrp="1"/>
          </p:cNvGraphicFramePr>
          <p:nvPr>
            <p:extLst>
              <p:ext uri="{D42A27DB-BD31-4B8C-83A1-F6EECF244321}">
                <p14:modId xmlns:p14="http://schemas.microsoft.com/office/powerpoint/2010/main" val="1451802456"/>
              </p:ext>
            </p:extLst>
          </p:nvPr>
        </p:nvGraphicFramePr>
        <p:xfrm>
          <a:off x="361950" y="1777641"/>
          <a:ext cx="11413993" cy="4623159"/>
        </p:xfrm>
        <a:graphic>
          <a:graphicData uri="http://schemas.openxmlformats.org/drawingml/2006/table">
            <a:tbl>
              <a:tblPr firstRow="1" bandRow="1">
                <a:tableStyleId>{5C22544A-7EE6-4342-B048-85BDC9FD1C3A}</a:tableStyleId>
              </a:tblPr>
              <a:tblGrid>
                <a:gridCol w="5422595">
                  <a:extLst>
                    <a:ext uri="{9D8B030D-6E8A-4147-A177-3AD203B41FA5}">
                      <a16:colId xmlns:a16="http://schemas.microsoft.com/office/drawing/2014/main" val="873419438"/>
                    </a:ext>
                  </a:extLst>
                </a:gridCol>
                <a:gridCol w="5991398">
                  <a:extLst>
                    <a:ext uri="{9D8B030D-6E8A-4147-A177-3AD203B41FA5}">
                      <a16:colId xmlns:a16="http://schemas.microsoft.com/office/drawing/2014/main" val="1069667756"/>
                    </a:ext>
                  </a:extLst>
                </a:gridCol>
              </a:tblGrid>
              <a:tr h="355391">
                <a:tc>
                  <a:txBody>
                    <a:bodyPr/>
                    <a:lstStyle/>
                    <a:p>
                      <a:endParaRPr lang="en-GB" sz="1100">
                        <a:latin typeface="+mn-lt"/>
                      </a:endParaRPr>
                    </a:p>
                  </a:txBody>
                  <a:tcPr/>
                </a:tc>
                <a:tc>
                  <a:txBody>
                    <a:bodyPr/>
                    <a:lstStyle/>
                    <a:p>
                      <a:endParaRPr lang="en-GB" sz="1100">
                        <a:latin typeface="+mn-lt"/>
                      </a:endParaRPr>
                    </a:p>
                  </a:txBody>
                  <a:tcPr/>
                </a:tc>
                <a:extLst>
                  <a:ext uri="{0D108BD9-81ED-4DB2-BD59-A6C34878D82A}">
                    <a16:rowId xmlns:a16="http://schemas.microsoft.com/office/drawing/2014/main" val="975887854"/>
                  </a:ext>
                </a:extLst>
              </a:tr>
              <a:tr h="3024965">
                <a:tc>
                  <a:txBody>
                    <a:bodyPr/>
                    <a:lstStyle/>
                    <a:p>
                      <a:pPr fontAlgn="t"/>
                      <a:endParaRPr lang="en-GB" sz="1050" b="1">
                        <a:effectLst/>
                      </a:endParaRPr>
                    </a:p>
                  </a:txBody>
                  <a:tcPr marR="95250" marT="114300" marB="114300"/>
                </a:tc>
                <a:tc>
                  <a:txBody>
                    <a:bodyPr/>
                    <a:lstStyle/>
                    <a:p>
                      <a:pPr fontAlgn="t"/>
                      <a:endParaRPr lang="en-GB" sz="1050">
                        <a:effectLst/>
                      </a:endParaRPr>
                    </a:p>
                  </a:txBody>
                  <a:tcPr marL="95250" marT="114300" marB="114300"/>
                </a:tc>
                <a:extLst>
                  <a:ext uri="{0D108BD9-81ED-4DB2-BD59-A6C34878D82A}">
                    <a16:rowId xmlns:a16="http://schemas.microsoft.com/office/drawing/2014/main" val="3672808262"/>
                  </a:ext>
                </a:extLst>
              </a:tr>
              <a:tr h="1242803">
                <a:tc>
                  <a:txBody>
                    <a:bodyPr/>
                    <a:lstStyle/>
                    <a:p>
                      <a:pPr fontAlgn="t"/>
                      <a:endParaRPr lang="en-GB" sz="1050" b="1">
                        <a:effectLst/>
                      </a:endParaRPr>
                    </a:p>
                  </a:txBody>
                  <a:tcPr marR="95250" marT="114300" marB="114300"/>
                </a:tc>
                <a:tc>
                  <a:txBody>
                    <a:bodyPr/>
                    <a:lstStyle/>
                    <a:p>
                      <a:pPr algn="l" fontAlgn="t"/>
                      <a:endParaRPr lang="en-GB" sz="1050" dirty="0">
                        <a:effectLst/>
                      </a:endParaRPr>
                    </a:p>
                  </a:txBody>
                  <a:tcPr marL="95250" marT="114300" marB="114300"/>
                </a:tc>
                <a:extLst>
                  <a:ext uri="{0D108BD9-81ED-4DB2-BD59-A6C34878D82A}">
                    <a16:rowId xmlns:a16="http://schemas.microsoft.com/office/drawing/2014/main" val="4229318437"/>
                  </a:ext>
                </a:extLst>
              </a:tr>
            </a:tbl>
          </a:graphicData>
        </a:graphic>
      </p:graphicFrame>
      <p:sp>
        <p:nvSpPr>
          <p:cNvPr id="5" name="Rectangle 4">
            <a:extLst>
              <a:ext uri="{FF2B5EF4-FFF2-40B4-BE49-F238E27FC236}">
                <a16:creationId xmlns:a16="http://schemas.microsoft.com/office/drawing/2014/main" id="{B96102EE-C2D9-B0B7-46C7-AE2CDC5C31AC}"/>
              </a:ext>
            </a:extLst>
          </p:cNvPr>
          <p:cNvSpPr/>
          <p:nvPr/>
        </p:nvSpPr>
        <p:spPr>
          <a:xfrm>
            <a:off x="7738345" y="2271858"/>
            <a:ext cx="933576" cy="7675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1050">
              <a:solidFill>
                <a:schemeClr val="tx1"/>
              </a:solidFill>
            </a:endParaRPr>
          </a:p>
        </p:txBody>
      </p:sp>
      <p:sp>
        <p:nvSpPr>
          <p:cNvPr id="6" name="Rectangle 5">
            <a:extLst>
              <a:ext uri="{FF2B5EF4-FFF2-40B4-BE49-F238E27FC236}">
                <a16:creationId xmlns:a16="http://schemas.microsoft.com/office/drawing/2014/main" id="{5626A53A-E588-0BDE-BAE3-A530390EE993}"/>
              </a:ext>
            </a:extLst>
          </p:cNvPr>
          <p:cNvSpPr/>
          <p:nvPr/>
        </p:nvSpPr>
        <p:spPr>
          <a:xfrm>
            <a:off x="7579483" y="2365546"/>
            <a:ext cx="933576" cy="812128"/>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endParaRPr kumimoji="1" lang="en-GB" sz="1050">
              <a:solidFill>
                <a:schemeClr val="tx1"/>
              </a:solidFill>
            </a:endParaRPr>
          </a:p>
        </p:txBody>
      </p:sp>
      <p:grpSp>
        <p:nvGrpSpPr>
          <p:cNvPr id="7" name="Group 6">
            <a:extLst>
              <a:ext uri="{FF2B5EF4-FFF2-40B4-BE49-F238E27FC236}">
                <a16:creationId xmlns:a16="http://schemas.microsoft.com/office/drawing/2014/main" id="{AA5CA12F-C2DA-1EA9-803E-E37F6298FB86}"/>
              </a:ext>
            </a:extLst>
          </p:cNvPr>
          <p:cNvGrpSpPr/>
          <p:nvPr/>
        </p:nvGrpSpPr>
        <p:grpSpPr>
          <a:xfrm>
            <a:off x="7633818" y="3894373"/>
            <a:ext cx="933578" cy="618089"/>
            <a:chOff x="1246052" y="5153577"/>
            <a:chExt cx="1013572" cy="671050"/>
          </a:xfrm>
        </p:grpSpPr>
        <p:sp>
          <p:nvSpPr>
            <p:cNvPr id="8" name="Rectangle 7">
              <a:extLst>
                <a:ext uri="{FF2B5EF4-FFF2-40B4-BE49-F238E27FC236}">
                  <a16:creationId xmlns:a16="http://schemas.microsoft.com/office/drawing/2014/main" id="{78A4344D-7E40-CBE7-02C9-96EFD3C5B285}"/>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9" name="Rectangle 8">
              <a:extLst>
                <a:ext uri="{FF2B5EF4-FFF2-40B4-BE49-F238E27FC236}">
                  <a16:creationId xmlns:a16="http://schemas.microsoft.com/office/drawing/2014/main" id="{52BE845A-5C63-35E5-5C55-6004A4AB2130}"/>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endParaRPr kumimoji="1" lang="en-GB" sz="800">
                <a:solidFill>
                  <a:schemeClr val="tx1"/>
                </a:solidFill>
              </a:endParaRPr>
            </a:p>
          </p:txBody>
        </p:sp>
      </p:grpSp>
      <p:grpSp>
        <p:nvGrpSpPr>
          <p:cNvPr id="10" name="Group 9">
            <a:extLst>
              <a:ext uri="{FF2B5EF4-FFF2-40B4-BE49-F238E27FC236}">
                <a16:creationId xmlns:a16="http://schemas.microsoft.com/office/drawing/2014/main" id="{30508DF8-AFBA-0477-A8B6-A8298C9CC2FF}"/>
              </a:ext>
            </a:extLst>
          </p:cNvPr>
          <p:cNvGrpSpPr/>
          <p:nvPr/>
        </p:nvGrpSpPr>
        <p:grpSpPr>
          <a:xfrm>
            <a:off x="7486397" y="4052939"/>
            <a:ext cx="933578" cy="618089"/>
            <a:chOff x="1246052" y="5153577"/>
            <a:chExt cx="1013572" cy="671050"/>
          </a:xfrm>
        </p:grpSpPr>
        <p:sp>
          <p:nvSpPr>
            <p:cNvPr id="11" name="Rectangle 10">
              <a:extLst>
                <a:ext uri="{FF2B5EF4-FFF2-40B4-BE49-F238E27FC236}">
                  <a16:creationId xmlns:a16="http://schemas.microsoft.com/office/drawing/2014/main" id="{A46FDFAA-84F4-5E04-D981-F71DF572BEFC}"/>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12" name="Rectangle 11">
              <a:extLst>
                <a:ext uri="{FF2B5EF4-FFF2-40B4-BE49-F238E27FC236}">
                  <a16:creationId xmlns:a16="http://schemas.microsoft.com/office/drawing/2014/main" id="{9E8863FA-368D-F4A4-AEC7-81DE050CCC7F}"/>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endParaRPr kumimoji="1" lang="en-GB" sz="800">
                <a:solidFill>
                  <a:schemeClr val="tx1"/>
                </a:solidFill>
              </a:endParaRPr>
            </a:p>
          </p:txBody>
        </p:sp>
      </p:grpSp>
      <p:sp>
        <p:nvSpPr>
          <p:cNvPr id="13" name="Rectangle 12">
            <a:extLst>
              <a:ext uri="{FF2B5EF4-FFF2-40B4-BE49-F238E27FC236}">
                <a16:creationId xmlns:a16="http://schemas.microsoft.com/office/drawing/2014/main" id="{834323DF-E9C9-427C-219A-90E110EC5DA4}"/>
              </a:ext>
            </a:extLst>
          </p:cNvPr>
          <p:cNvSpPr/>
          <p:nvPr/>
        </p:nvSpPr>
        <p:spPr>
          <a:xfrm>
            <a:off x="7297116" y="2479262"/>
            <a:ext cx="1057081" cy="809512"/>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en-GB" sz="1050" b="0" i="0">
                <a:solidFill>
                  <a:schemeClr val="tx1"/>
                </a:solidFill>
                <a:effectLst/>
                <a:latin typeface="Rakuten Sans" panose="020B0503020203020204" pitchFamily="34" charset="0"/>
              </a:rPr>
              <a:t>OAM</a:t>
            </a:r>
            <a:endParaRPr kumimoji="1" lang="en-GB" sz="1050">
              <a:solidFill>
                <a:schemeClr val="tx1"/>
              </a:solidFill>
            </a:endParaRPr>
          </a:p>
          <a:p>
            <a:pPr algn="ctr">
              <a:lnSpc>
                <a:spcPct val="100000"/>
              </a:lnSpc>
              <a:spcBef>
                <a:spcPts val="0"/>
              </a:spcBef>
            </a:pPr>
            <a:r>
              <a:rPr kumimoji="1" lang="en-GB" sz="1050">
                <a:solidFill>
                  <a:schemeClr val="tx1"/>
                </a:solidFill>
              </a:rPr>
              <a:t>Application</a:t>
            </a:r>
          </a:p>
        </p:txBody>
      </p:sp>
      <p:sp>
        <p:nvSpPr>
          <p:cNvPr id="14" name="Rectangle 13">
            <a:extLst>
              <a:ext uri="{FF2B5EF4-FFF2-40B4-BE49-F238E27FC236}">
                <a16:creationId xmlns:a16="http://schemas.microsoft.com/office/drawing/2014/main" id="{66E483D3-E6B5-C28E-208F-EBF308B9813D}"/>
              </a:ext>
            </a:extLst>
          </p:cNvPr>
          <p:cNvSpPr/>
          <p:nvPr/>
        </p:nvSpPr>
        <p:spPr>
          <a:xfrm>
            <a:off x="7352318" y="4192863"/>
            <a:ext cx="922871" cy="783720"/>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b="1">
                <a:solidFill>
                  <a:schemeClr val="tx1"/>
                </a:solidFill>
              </a:rPr>
              <a:t>NF</a:t>
            </a:r>
          </a:p>
        </p:txBody>
      </p:sp>
      <p:sp>
        <p:nvSpPr>
          <p:cNvPr id="15" name="Rectangle 14">
            <a:extLst>
              <a:ext uri="{FF2B5EF4-FFF2-40B4-BE49-F238E27FC236}">
                <a16:creationId xmlns:a16="http://schemas.microsoft.com/office/drawing/2014/main" id="{8BB77565-4221-94C3-9C99-C736060C093E}"/>
              </a:ext>
            </a:extLst>
          </p:cNvPr>
          <p:cNvSpPr/>
          <p:nvPr/>
        </p:nvSpPr>
        <p:spPr>
          <a:xfrm>
            <a:off x="7456845" y="4191843"/>
            <a:ext cx="724522" cy="300959"/>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MnF</a:t>
            </a:r>
            <a:endParaRPr kumimoji="1" lang="en-GB" sz="800">
              <a:solidFill>
                <a:schemeClr val="tx1"/>
              </a:solidFill>
            </a:endParaRPr>
          </a:p>
        </p:txBody>
      </p:sp>
      <p:sp>
        <p:nvSpPr>
          <p:cNvPr id="16" name="Rectangle 15">
            <a:extLst>
              <a:ext uri="{FF2B5EF4-FFF2-40B4-BE49-F238E27FC236}">
                <a16:creationId xmlns:a16="http://schemas.microsoft.com/office/drawing/2014/main" id="{7CB04404-4F8C-465D-588E-9607FE20727E}"/>
              </a:ext>
            </a:extLst>
          </p:cNvPr>
          <p:cNvSpPr/>
          <p:nvPr/>
        </p:nvSpPr>
        <p:spPr>
          <a:xfrm>
            <a:off x="7470401" y="4606150"/>
            <a:ext cx="164106" cy="1451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17" name="Rectangle 16">
            <a:extLst>
              <a:ext uri="{FF2B5EF4-FFF2-40B4-BE49-F238E27FC236}">
                <a16:creationId xmlns:a16="http://schemas.microsoft.com/office/drawing/2014/main" id="{ECBAB3C0-A301-BD74-B9D4-5D10207823E1}"/>
              </a:ext>
            </a:extLst>
          </p:cNvPr>
          <p:cNvSpPr/>
          <p:nvPr/>
        </p:nvSpPr>
        <p:spPr>
          <a:xfrm>
            <a:off x="7684482" y="4606150"/>
            <a:ext cx="164106" cy="1451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18" name="Rectangle 17">
            <a:extLst>
              <a:ext uri="{FF2B5EF4-FFF2-40B4-BE49-F238E27FC236}">
                <a16:creationId xmlns:a16="http://schemas.microsoft.com/office/drawing/2014/main" id="{C8CA2341-D0BF-D599-5F83-83B22F587C9B}"/>
              </a:ext>
            </a:extLst>
          </p:cNvPr>
          <p:cNvSpPr/>
          <p:nvPr/>
        </p:nvSpPr>
        <p:spPr>
          <a:xfrm>
            <a:off x="7990011" y="4606150"/>
            <a:ext cx="164106" cy="1451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19" name="Rectangle 18">
            <a:extLst>
              <a:ext uri="{FF2B5EF4-FFF2-40B4-BE49-F238E27FC236}">
                <a16:creationId xmlns:a16="http://schemas.microsoft.com/office/drawing/2014/main" id="{A829D908-D6FC-34AA-7F0C-93A21FCE86FC}"/>
              </a:ext>
            </a:extLst>
          </p:cNvPr>
          <p:cNvSpPr/>
          <p:nvPr/>
        </p:nvSpPr>
        <p:spPr>
          <a:xfrm>
            <a:off x="9477375" y="4797777"/>
            <a:ext cx="195042" cy="2165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20" name="TextBox 19">
            <a:extLst>
              <a:ext uri="{FF2B5EF4-FFF2-40B4-BE49-F238E27FC236}">
                <a16:creationId xmlns:a16="http://schemas.microsoft.com/office/drawing/2014/main" id="{B5E68C64-271A-46FA-4AD1-6EB09F15298E}"/>
              </a:ext>
            </a:extLst>
          </p:cNvPr>
          <p:cNvSpPr txBox="1"/>
          <p:nvPr/>
        </p:nvSpPr>
        <p:spPr>
          <a:xfrm>
            <a:off x="9678894" y="4768777"/>
            <a:ext cx="2097049" cy="245516"/>
          </a:xfrm>
          <a:prstGeom prst="rect">
            <a:avLst/>
          </a:prstGeom>
          <a:noFill/>
        </p:spPr>
        <p:txBody>
          <a:bodyPr wrap="none" rtlCol="0">
            <a:spAutoFit/>
          </a:bodyPr>
          <a:lstStyle/>
          <a:p>
            <a:r>
              <a:rPr kumimoji="1" lang="en-GB" sz="1100"/>
              <a:t>Container workload instances</a:t>
            </a:r>
          </a:p>
        </p:txBody>
      </p:sp>
      <p:sp>
        <p:nvSpPr>
          <p:cNvPr id="21" name="Arrow: Right 20">
            <a:extLst>
              <a:ext uri="{FF2B5EF4-FFF2-40B4-BE49-F238E27FC236}">
                <a16:creationId xmlns:a16="http://schemas.microsoft.com/office/drawing/2014/main" id="{B0E739D7-7964-3D09-B09F-87823E7CD4C5}"/>
              </a:ext>
            </a:extLst>
          </p:cNvPr>
          <p:cNvSpPr/>
          <p:nvPr/>
        </p:nvSpPr>
        <p:spPr>
          <a:xfrm rot="16200000">
            <a:off x="7103273" y="3691286"/>
            <a:ext cx="873203" cy="124555"/>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22" name="Arrow: Right 21">
            <a:extLst>
              <a:ext uri="{FF2B5EF4-FFF2-40B4-BE49-F238E27FC236}">
                <a16:creationId xmlns:a16="http://schemas.microsoft.com/office/drawing/2014/main" id="{D31BF14E-A15E-E30A-0B64-6CED623DA73A}"/>
              </a:ext>
            </a:extLst>
          </p:cNvPr>
          <p:cNvSpPr/>
          <p:nvPr/>
        </p:nvSpPr>
        <p:spPr>
          <a:xfrm rot="16200000">
            <a:off x="7329623" y="3685416"/>
            <a:ext cx="873203" cy="139649"/>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23" name="Arrow: Right 22">
            <a:extLst>
              <a:ext uri="{FF2B5EF4-FFF2-40B4-BE49-F238E27FC236}">
                <a16:creationId xmlns:a16="http://schemas.microsoft.com/office/drawing/2014/main" id="{773AC6FA-5938-23E0-9A90-87FEECCC5C3D}"/>
              </a:ext>
            </a:extLst>
          </p:cNvPr>
          <p:cNvSpPr/>
          <p:nvPr/>
        </p:nvSpPr>
        <p:spPr>
          <a:xfrm rot="16200000">
            <a:off x="7632572" y="3691288"/>
            <a:ext cx="873205" cy="139650"/>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24" name="Rectangle 23">
            <a:extLst>
              <a:ext uri="{FF2B5EF4-FFF2-40B4-BE49-F238E27FC236}">
                <a16:creationId xmlns:a16="http://schemas.microsoft.com/office/drawing/2014/main" id="{938951BD-3589-F6BD-E89F-E77DB47C6681}"/>
              </a:ext>
            </a:extLst>
          </p:cNvPr>
          <p:cNvSpPr/>
          <p:nvPr/>
        </p:nvSpPr>
        <p:spPr>
          <a:xfrm>
            <a:off x="7456845" y="3068258"/>
            <a:ext cx="164106" cy="1451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25" name="Rectangle 24">
            <a:extLst>
              <a:ext uri="{FF2B5EF4-FFF2-40B4-BE49-F238E27FC236}">
                <a16:creationId xmlns:a16="http://schemas.microsoft.com/office/drawing/2014/main" id="{8E062A12-1CA4-0212-3FC6-451810E30AB2}"/>
              </a:ext>
            </a:extLst>
          </p:cNvPr>
          <p:cNvSpPr/>
          <p:nvPr/>
        </p:nvSpPr>
        <p:spPr>
          <a:xfrm>
            <a:off x="7698627" y="3068258"/>
            <a:ext cx="164106" cy="1451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26" name="Rectangle 25">
            <a:extLst>
              <a:ext uri="{FF2B5EF4-FFF2-40B4-BE49-F238E27FC236}">
                <a16:creationId xmlns:a16="http://schemas.microsoft.com/office/drawing/2014/main" id="{76464CA3-5308-C67F-1E1C-4417655D3217}"/>
              </a:ext>
            </a:extLst>
          </p:cNvPr>
          <p:cNvSpPr/>
          <p:nvPr/>
        </p:nvSpPr>
        <p:spPr>
          <a:xfrm>
            <a:off x="7999349" y="3068258"/>
            <a:ext cx="164106" cy="1451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27" name="Rectangle 26">
            <a:extLst>
              <a:ext uri="{FF2B5EF4-FFF2-40B4-BE49-F238E27FC236}">
                <a16:creationId xmlns:a16="http://schemas.microsoft.com/office/drawing/2014/main" id="{0922A1E6-7FE2-3E4E-913E-38724E8F7069}"/>
              </a:ext>
            </a:extLst>
          </p:cNvPr>
          <p:cNvSpPr/>
          <p:nvPr/>
        </p:nvSpPr>
        <p:spPr>
          <a:xfrm>
            <a:off x="2381573" y="3871853"/>
            <a:ext cx="933578" cy="61706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28" name="Rectangle 27">
            <a:extLst>
              <a:ext uri="{FF2B5EF4-FFF2-40B4-BE49-F238E27FC236}">
                <a16:creationId xmlns:a16="http://schemas.microsoft.com/office/drawing/2014/main" id="{BE89F70A-2613-A74E-7752-ED50DCC9AEBD}"/>
              </a:ext>
            </a:extLst>
          </p:cNvPr>
          <p:cNvSpPr/>
          <p:nvPr/>
        </p:nvSpPr>
        <p:spPr>
          <a:xfrm>
            <a:off x="2127870" y="4043996"/>
            <a:ext cx="933578" cy="61706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29" name="Rectangle 28">
            <a:extLst>
              <a:ext uri="{FF2B5EF4-FFF2-40B4-BE49-F238E27FC236}">
                <a16:creationId xmlns:a16="http://schemas.microsoft.com/office/drawing/2014/main" id="{F939DC31-B7F8-7DDF-AF0E-3D3A01D77D07}"/>
              </a:ext>
            </a:extLst>
          </p:cNvPr>
          <p:cNvSpPr/>
          <p:nvPr/>
        </p:nvSpPr>
        <p:spPr>
          <a:xfrm>
            <a:off x="1993791" y="4182900"/>
            <a:ext cx="922871" cy="783720"/>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b="1" err="1">
                <a:solidFill>
                  <a:schemeClr val="tx1"/>
                </a:solidFill>
              </a:rPr>
              <a:t>gNB</a:t>
            </a:r>
            <a:endParaRPr kumimoji="1" lang="en-GB" sz="1000" b="1">
              <a:solidFill>
                <a:schemeClr val="tx1"/>
              </a:solidFill>
            </a:endParaRPr>
          </a:p>
        </p:txBody>
      </p:sp>
      <p:sp>
        <p:nvSpPr>
          <p:cNvPr id="30" name="Rectangle 29">
            <a:extLst>
              <a:ext uri="{FF2B5EF4-FFF2-40B4-BE49-F238E27FC236}">
                <a16:creationId xmlns:a16="http://schemas.microsoft.com/office/drawing/2014/main" id="{07075F96-979C-0A74-A632-EC7C7A761C8C}"/>
              </a:ext>
            </a:extLst>
          </p:cNvPr>
          <p:cNvSpPr/>
          <p:nvPr/>
        </p:nvSpPr>
        <p:spPr>
          <a:xfrm>
            <a:off x="2156830" y="2472814"/>
            <a:ext cx="1176698" cy="809512"/>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lang="en-GB" sz="1050" b="0" i="0">
                <a:solidFill>
                  <a:schemeClr val="tx1"/>
                </a:solidFill>
                <a:effectLst/>
                <a:latin typeface="Rakuten Sans" panose="020B0503020203020204" pitchFamily="34" charset="0"/>
              </a:rPr>
              <a:t>OAM System</a:t>
            </a:r>
            <a:endParaRPr kumimoji="1" lang="en-GB" sz="1050">
              <a:solidFill>
                <a:schemeClr val="tx1"/>
              </a:solidFill>
            </a:endParaRPr>
          </a:p>
        </p:txBody>
      </p:sp>
      <p:sp>
        <p:nvSpPr>
          <p:cNvPr id="31" name="Rectangle 30">
            <a:extLst>
              <a:ext uri="{FF2B5EF4-FFF2-40B4-BE49-F238E27FC236}">
                <a16:creationId xmlns:a16="http://schemas.microsoft.com/office/drawing/2014/main" id="{3B220B71-7C7D-34AB-0647-C1CBB3460120}"/>
              </a:ext>
            </a:extLst>
          </p:cNvPr>
          <p:cNvSpPr/>
          <p:nvPr/>
        </p:nvSpPr>
        <p:spPr>
          <a:xfrm>
            <a:off x="7190915" y="3519163"/>
            <a:ext cx="1569720" cy="269932"/>
          </a:xfrm>
          <a:prstGeom prst="rect">
            <a:avLst/>
          </a:prstGeom>
          <a:solidFill>
            <a:srgbClr val="FFC000">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dirty="0">
                <a:solidFill>
                  <a:schemeClr val="tx1"/>
                </a:solidFill>
              </a:rPr>
              <a:t>Message bus framework</a:t>
            </a:r>
          </a:p>
        </p:txBody>
      </p:sp>
      <p:sp>
        <p:nvSpPr>
          <p:cNvPr id="32" name="Arrow: Right 31">
            <a:extLst>
              <a:ext uri="{FF2B5EF4-FFF2-40B4-BE49-F238E27FC236}">
                <a16:creationId xmlns:a16="http://schemas.microsoft.com/office/drawing/2014/main" id="{AD748662-3C3D-6B36-F3C7-07F37B8F694C}"/>
              </a:ext>
            </a:extLst>
          </p:cNvPr>
          <p:cNvSpPr/>
          <p:nvPr/>
        </p:nvSpPr>
        <p:spPr>
          <a:xfrm rot="16200000">
            <a:off x="2069061" y="3656416"/>
            <a:ext cx="903069" cy="139648"/>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33" name="Arrow: Right 32">
            <a:extLst>
              <a:ext uri="{FF2B5EF4-FFF2-40B4-BE49-F238E27FC236}">
                <a16:creationId xmlns:a16="http://schemas.microsoft.com/office/drawing/2014/main" id="{46259C96-CFCC-ED15-091B-032E682BA83D}"/>
              </a:ext>
            </a:extLst>
          </p:cNvPr>
          <p:cNvSpPr/>
          <p:nvPr/>
        </p:nvSpPr>
        <p:spPr>
          <a:xfrm rot="16200000">
            <a:off x="2362530" y="3583532"/>
            <a:ext cx="757304" cy="139648"/>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34" name="Arrow: Right 33">
            <a:extLst>
              <a:ext uri="{FF2B5EF4-FFF2-40B4-BE49-F238E27FC236}">
                <a16:creationId xmlns:a16="http://schemas.microsoft.com/office/drawing/2014/main" id="{261C7A66-CF77-6EF5-BE29-6E769165D65C}"/>
              </a:ext>
            </a:extLst>
          </p:cNvPr>
          <p:cNvSpPr/>
          <p:nvPr/>
        </p:nvSpPr>
        <p:spPr>
          <a:xfrm rot="16200000">
            <a:off x="2748641" y="3490120"/>
            <a:ext cx="617070" cy="146193"/>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35" name="Cloud 34">
            <a:extLst>
              <a:ext uri="{FF2B5EF4-FFF2-40B4-BE49-F238E27FC236}">
                <a16:creationId xmlns:a16="http://schemas.microsoft.com/office/drawing/2014/main" id="{FF303B23-8F24-EB7A-3424-D52837053D38}"/>
              </a:ext>
            </a:extLst>
          </p:cNvPr>
          <p:cNvSpPr/>
          <p:nvPr/>
        </p:nvSpPr>
        <p:spPr>
          <a:xfrm>
            <a:off x="8552849" y="3282326"/>
            <a:ext cx="1514997" cy="1388504"/>
          </a:xfrm>
          <a:prstGeom prst="cloud">
            <a:avLst/>
          </a:prstGeom>
          <a:solidFill>
            <a:schemeClr val="bg1">
              <a:lumMod val="75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36" name="Cloud 35">
            <a:extLst>
              <a:ext uri="{FF2B5EF4-FFF2-40B4-BE49-F238E27FC236}">
                <a16:creationId xmlns:a16="http://schemas.microsoft.com/office/drawing/2014/main" id="{9B764E18-17EC-85E8-C13E-EB08A0216EF3}"/>
              </a:ext>
            </a:extLst>
          </p:cNvPr>
          <p:cNvSpPr/>
          <p:nvPr/>
        </p:nvSpPr>
        <p:spPr>
          <a:xfrm>
            <a:off x="8615248" y="2470197"/>
            <a:ext cx="1514997" cy="1247195"/>
          </a:xfrm>
          <a:prstGeom prst="cloud">
            <a:avLst/>
          </a:prstGeom>
          <a:solidFill>
            <a:schemeClr val="bg1">
              <a:lumMod val="75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37" name="TextBox 36">
            <a:extLst>
              <a:ext uri="{FF2B5EF4-FFF2-40B4-BE49-F238E27FC236}">
                <a16:creationId xmlns:a16="http://schemas.microsoft.com/office/drawing/2014/main" id="{D87D6A3A-D9A9-368B-6AF0-63AF6510F88B}"/>
              </a:ext>
            </a:extLst>
          </p:cNvPr>
          <p:cNvSpPr txBox="1"/>
          <p:nvPr/>
        </p:nvSpPr>
        <p:spPr>
          <a:xfrm>
            <a:off x="1779509" y="1776517"/>
            <a:ext cx="2714205" cy="338554"/>
          </a:xfrm>
          <a:prstGeom prst="rect">
            <a:avLst/>
          </a:prstGeom>
          <a:noFill/>
        </p:spPr>
        <p:txBody>
          <a:bodyPr wrap="none" rtlCol="0">
            <a:spAutoFit/>
          </a:bodyPr>
          <a:lstStyle/>
          <a:p>
            <a:r>
              <a:rPr kumimoji="1" lang="en-GB" altLang="zh-CN" sz="1600" b="1">
                <a:solidFill>
                  <a:schemeClr val="bg1"/>
                </a:solidFill>
              </a:rPr>
              <a:t>C</a:t>
            </a:r>
            <a:r>
              <a:rPr kumimoji="1" lang="en-US" altLang="zh-CN" sz="1600" b="1" err="1">
                <a:solidFill>
                  <a:schemeClr val="bg1"/>
                </a:solidFill>
              </a:rPr>
              <a:t>onventional</a:t>
            </a:r>
            <a:r>
              <a:rPr kumimoji="1" lang="en-US" altLang="zh-CN" sz="1600" b="1">
                <a:solidFill>
                  <a:schemeClr val="bg1"/>
                </a:solidFill>
              </a:rPr>
              <a:t> Deployment</a:t>
            </a:r>
            <a:endParaRPr kumimoji="1" lang="en-GB" sz="1600" b="1">
              <a:solidFill>
                <a:schemeClr val="bg1"/>
              </a:solidFill>
            </a:endParaRPr>
          </a:p>
        </p:txBody>
      </p:sp>
      <p:sp>
        <p:nvSpPr>
          <p:cNvPr id="38" name="TextBox 37">
            <a:extLst>
              <a:ext uri="{FF2B5EF4-FFF2-40B4-BE49-F238E27FC236}">
                <a16:creationId xmlns:a16="http://schemas.microsoft.com/office/drawing/2014/main" id="{7FD4852A-061C-6C87-5181-D42D615DC729}"/>
              </a:ext>
            </a:extLst>
          </p:cNvPr>
          <p:cNvSpPr txBox="1"/>
          <p:nvPr/>
        </p:nvSpPr>
        <p:spPr>
          <a:xfrm>
            <a:off x="7432101" y="1813093"/>
            <a:ext cx="2651688" cy="315086"/>
          </a:xfrm>
          <a:prstGeom prst="rect">
            <a:avLst/>
          </a:prstGeom>
          <a:noFill/>
        </p:spPr>
        <p:txBody>
          <a:bodyPr wrap="none" rtlCol="0">
            <a:spAutoFit/>
          </a:bodyPr>
          <a:lstStyle/>
          <a:p>
            <a:r>
              <a:rPr kumimoji="1" lang="en-GB" sz="1600" b="1">
                <a:solidFill>
                  <a:schemeClr val="bg1"/>
                </a:solidFill>
              </a:rPr>
              <a:t>Cloud-native Deployment</a:t>
            </a:r>
          </a:p>
        </p:txBody>
      </p:sp>
      <p:sp>
        <p:nvSpPr>
          <p:cNvPr id="39" name="TextBox 38">
            <a:extLst>
              <a:ext uri="{FF2B5EF4-FFF2-40B4-BE49-F238E27FC236}">
                <a16:creationId xmlns:a16="http://schemas.microsoft.com/office/drawing/2014/main" id="{2972620E-48A3-605B-5E24-D1E87931B770}"/>
              </a:ext>
            </a:extLst>
          </p:cNvPr>
          <p:cNvSpPr txBox="1"/>
          <p:nvPr/>
        </p:nvSpPr>
        <p:spPr>
          <a:xfrm>
            <a:off x="9940236" y="3324510"/>
            <a:ext cx="1508746" cy="259430"/>
          </a:xfrm>
          <a:prstGeom prst="rect">
            <a:avLst/>
          </a:prstGeom>
          <a:noFill/>
        </p:spPr>
        <p:txBody>
          <a:bodyPr wrap="none" rtlCol="0">
            <a:spAutoFit/>
          </a:bodyPr>
          <a:lstStyle/>
          <a:p>
            <a:r>
              <a:rPr kumimoji="1" lang="en-GB" sz="1200"/>
              <a:t>Edge/central cloud</a:t>
            </a:r>
          </a:p>
        </p:txBody>
      </p:sp>
      <p:pic>
        <p:nvPicPr>
          <p:cNvPr id="40" name="Picture 6" descr="Base Station icon SVG Vector &amp; PNG Free Download | UXWing">
            <a:extLst>
              <a:ext uri="{FF2B5EF4-FFF2-40B4-BE49-F238E27FC236}">
                <a16:creationId xmlns:a16="http://schemas.microsoft.com/office/drawing/2014/main" id="{C12A7A3A-1E1B-A1DC-2E22-446A4CAC22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2176" y="4214300"/>
            <a:ext cx="389182" cy="467018"/>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a:extLst>
              <a:ext uri="{FF2B5EF4-FFF2-40B4-BE49-F238E27FC236}">
                <a16:creationId xmlns:a16="http://schemas.microsoft.com/office/drawing/2014/main" id="{69B2EAAF-DA8C-F6E6-EF4C-9CAF311852DB}"/>
              </a:ext>
            </a:extLst>
          </p:cNvPr>
          <p:cNvSpPr txBox="1"/>
          <p:nvPr/>
        </p:nvSpPr>
        <p:spPr>
          <a:xfrm>
            <a:off x="725538" y="5333078"/>
            <a:ext cx="4663276" cy="752001"/>
          </a:xfrm>
          <a:prstGeom prst="rect">
            <a:avLst/>
          </a:prstGeom>
          <a:noFill/>
        </p:spPr>
        <p:txBody>
          <a:bodyPr wrap="square" rtlCol="0">
            <a:spAutoFit/>
          </a:bodyPr>
          <a:lstStyle/>
          <a:p>
            <a:pPr marL="285750" indent="-285750">
              <a:spcBef>
                <a:spcPts val="0"/>
              </a:spcBef>
              <a:spcAft>
                <a:spcPts val="600"/>
              </a:spcAft>
              <a:buFont typeface="Arial" panose="020B0604020202020204" pitchFamily="34" charset="0"/>
              <a:buChar char="•"/>
            </a:pPr>
            <a:r>
              <a:rPr kumimoji="1" lang="en-GB" sz="1400"/>
              <a:t>Conventional deployment is closer to a client-server web application type of use case (See page 5).</a:t>
            </a:r>
          </a:p>
          <a:p>
            <a:pPr marL="285750" indent="-285750">
              <a:spcBef>
                <a:spcPts val="0"/>
              </a:spcBef>
              <a:spcAft>
                <a:spcPts val="600"/>
              </a:spcAft>
              <a:buFont typeface="Arial" panose="020B0604020202020204" pitchFamily="34" charset="0"/>
              <a:buChar char="•"/>
            </a:pPr>
            <a:r>
              <a:rPr kumimoji="1" lang="en-GB" sz="1400"/>
              <a:t>Connection based approach is more suitable</a:t>
            </a:r>
          </a:p>
        </p:txBody>
      </p:sp>
      <p:sp>
        <p:nvSpPr>
          <p:cNvPr id="42" name="TextBox 41">
            <a:extLst>
              <a:ext uri="{FF2B5EF4-FFF2-40B4-BE49-F238E27FC236}">
                <a16:creationId xmlns:a16="http://schemas.microsoft.com/office/drawing/2014/main" id="{4B01F14F-3E30-A12D-EB49-0C85D8585B19}"/>
              </a:ext>
            </a:extLst>
          </p:cNvPr>
          <p:cNvSpPr txBox="1"/>
          <p:nvPr/>
        </p:nvSpPr>
        <p:spPr>
          <a:xfrm>
            <a:off x="3024562" y="4710023"/>
            <a:ext cx="1034257" cy="287258"/>
          </a:xfrm>
          <a:prstGeom prst="rect">
            <a:avLst/>
          </a:prstGeom>
          <a:noFill/>
        </p:spPr>
        <p:txBody>
          <a:bodyPr wrap="none" rtlCol="0">
            <a:spAutoFit/>
          </a:bodyPr>
          <a:lstStyle/>
          <a:p>
            <a:r>
              <a:rPr kumimoji="1" lang="en-GB" sz="1400" dirty="0"/>
              <a:t>Web client</a:t>
            </a:r>
          </a:p>
        </p:txBody>
      </p:sp>
      <p:sp>
        <p:nvSpPr>
          <p:cNvPr id="43" name="TextBox 42">
            <a:extLst>
              <a:ext uri="{FF2B5EF4-FFF2-40B4-BE49-F238E27FC236}">
                <a16:creationId xmlns:a16="http://schemas.microsoft.com/office/drawing/2014/main" id="{97B99547-DDE8-A657-C6DE-510C1CBC1308}"/>
              </a:ext>
            </a:extLst>
          </p:cNvPr>
          <p:cNvSpPr txBox="1"/>
          <p:nvPr/>
        </p:nvSpPr>
        <p:spPr>
          <a:xfrm>
            <a:off x="3423062" y="2939347"/>
            <a:ext cx="1096775" cy="287258"/>
          </a:xfrm>
          <a:prstGeom prst="rect">
            <a:avLst/>
          </a:prstGeom>
          <a:noFill/>
        </p:spPr>
        <p:txBody>
          <a:bodyPr wrap="none" rtlCol="0">
            <a:spAutoFit/>
          </a:bodyPr>
          <a:lstStyle/>
          <a:p>
            <a:r>
              <a:rPr kumimoji="1" lang="en-GB" sz="1400" dirty="0"/>
              <a:t>Web server</a:t>
            </a:r>
          </a:p>
        </p:txBody>
      </p:sp>
      <p:sp>
        <p:nvSpPr>
          <p:cNvPr id="44" name="TextBox 43">
            <a:extLst>
              <a:ext uri="{FF2B5EF4-FFF2-40B4-BE49-F238E27FC236}">
                <a16:creationId xmlns:a16="http://schemas.microsoft.com/office/drawing/2014/main" id="{EB731B2E-3E15-7C0B-19C3-43F813C96645}"/>
              </a:ext>
            </a:extLst>
          </p:cNvPr>
          <p:cNvSpPr txBox="1"/>
          <p:nvPr/>
        </p:nvSpPr>
        <p:spPr>
          <a:xfrm>
            <a:off x="6337167" y="5328161"/>
            <a:ext cx="4663276" cy="945900"/>
          </a:xfrm>
          <a:prstGeom prst="rect">
            <a:avLst/>
          </a:prstGeom>
          <a:noFill/>
        </p:spPr>
        <p:txBody>
          <a:bodyPr wrap="square" rtlCol="0">
            <a:spAutoFit/>
          </a:bodyPr>
          <a:lstStyle/>
          <a:p>
            <a:pPr marL="285750" indent="-285750">
              <a:spcBef>
                <a:spcPts val="0"/>
              </a:spcBef>
              <a:spcAft>
                <a:spcPts val="600"/>
              </a:spcAft>
              <a:buFont typeface="Arial" panose="020B0604020202020204" pitchFamily="34" charset="0"/>
              <a:buChar char="•"/>
            </a:pPr>
            <a:r>
              <a:rPr kumimoji="1" lang="en-GB" sz="1400"/>
              <a:t>Cloud-native deployment is closer to </a:t>
            </a:r>
            <a:r>
              <a:rPr lang="en-GB" sz="1400">
                <a:effectLst/>
              </a:rPr>
              <a:t>distributed and microservice communication use case</a:t>
            </a:r>
            <a:r>
              <a:rPr kumimoji="1" lang="en-GB" sz="1400"/>
              <a:t> (See page 5)</a:t>
            </a:r>
          </a:p>
          <a:p>
            <a:pPr marL="285750" indent="-285750">
              <a:spcBef>
                <a:spcPts val="0"/>
              </a:spcBef>
              <a:spcAft>
                <a:spcPts val="600"/>
              </a:spcAft>
              <a:buFont typeface="Arial" panose="020B0604020202020204" pitchFamily="34" charset="0"/>
              <a:buChar char="•"/>
            </a:pPr>
            <a:r>
              <a:rPr kumimoji="1" lang="en-GB" sz="1400"/>
              <a:t>Pub-sub based approach is more suitable especially when cloud-native is done at scale</a:t>
            </a:r>
          </a:p>
        </p:txBody>
      </p:sp>
      <p:grpSp>
        <p:nvGrpSpPr>
          <p:cNvPr id="3" name="Group 2">
            <a:extLst>
              <a:ext uri="{FF2B5EF4-FFF2-40B4-BE49-F238E27FC236}">
                <a16:creationId xmlns:a16="http://schemas.microsoft.com/office/drawing/2014/main" id="{B3B3A23B-5090-773C-E9C3-31E6F798C44C}"/>
              </a:ext>
            </a:extLst>
          </p:cNvPr>
          <p:cNvGrpSpPr/>
          <p:nvPr/>
        </p:nvGrpSpPr>
        <p:grpSpPr>
          <a:xfrm rot="16200000">
            <a:off x="7724450" y="4287743"/>
            <a:ext cx="175336" cy="460112"/>
            <a:chOff x="6715925" y="4904118"/>
            <a:chExt cx="668200" cy="308651"/>
          </a:xfrm>
        </p:grpSpPr>
        <p:sp>
          <p:nvSpPr>
            <p:cNvPr id="45" name="Arrow: Right 44">
              <a:extLst>
                <a:ext uri="{FF2B5EF4-FFF2-40B4-BE49-F238E27FC236}">
                  <a16:creationId xmlns:a16="http://schemas.microsoft.com/office/drawing/2014/main" id="{50761531-6BFD-0BBB-BC7B-01C73034362A}"/>
                </a:ext>
              </a:extLst>
            </p:cNvPr>
            <p:cNvSpPr/>
            <p:nvPr/>
          </p:nvSpPr>
          <p:spPr>
            <a:xfrm rot="853983">
              <a:off x="6732974" y="4904118"/>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46" name="Arrow: Right 45">
              <a:extLst>
                <a:ext uri="{FF2B5EF4-FFF2-40B4-BE49-F238E27FC236}">
                  <a16:creationId xmlns:a16="http://schemas.microsoft.com/office/drawing/2014/main" id="{8E656E79-6DB5-2A48-CF17-0DF160FB7DFF}"/>
                </a:ext>
              </a:extLst>
            </p:cNvPr>
            <p:cNvSpPr/>
            <p:nvPr/>
          </p:nvSpPr>
          <p:spPr>
            <a:xfrm>
              <a:off x="6715925" y="4994308"/>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47" name="Arrow: Right 46">
              <a:extLst>
                <a:ext uri="{FF2B5EF4-FFF2-40B4-BE49-F238E27FC236}">
                  <a16:creationId xmlns:a16="http://schemas.microsoft.com/office/drawing/2014/main" id="{086D49AF-2574-8033-1EB0-F79E95CE050E}"/>
                </a:ext>
              </a:extLst>
            </p:cNvPr>
            <p:cNvSpPr/>
            <p:nvPr/>
          </p:nvSpPr>
          <p:spPr>
            <a:xfrm rot="20442550">
              <a:off x="6731148" y="5110206"/>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grpSp>
    </p:spTree>
    <p:extLst>
      <p:ext uri="{BB962C8B-B14F-4D97-AF65-F5344CB8AC3E}">
        <p14:creationId xmlns:p14="http://schemas.microsoft.com/office/powerpoint/2010/main" val="333919483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68F5D-358C-2DEE-5638-8ADB0B2816E8}"/>
              </a:ext>
            </a:extLst>
          </p:cNvPr>
          <p:cNvSpPr>
            <a:spLocks noGrp="1"/>
          </p:cNvSpPr>
          <p:nvPr>
            <p:ph type="title"/>
          </p:nvPr>
        </p:nvSpPr>
        <p:spPr>
          <a:xfrm>
            <a:off x="706162" y="250825"/>
            <a:ext cx="8724900" cy="1325563"/>
          </a:xfrm>
        </p:spPr>
        <p:txBody>
          <a:bodyPr/>
          <a:lstStyle/>
          <a:p>
            <a:r>
              <a:rPr lang="en-GB" sz="3600">
                <a:solidFill>
                  <a:schemeClr val="tx1"/>
                </a:solidFill>
              </a:rPr>
              <a:t>Commercial benefits for operators using message bus communications</a:t>
            </a:r>
            <a:endParaRPr lang="en-GB" sz="3600"/>
          </a:p>
        </p:txBody>
      </p:sp>
      <p:graphicFrame>
        <p:nvGraphicFramePr>
          <p:cNvPr id="4" name="Content Placeholder 3">
            <a:extLst>
              <a:ext uri="{FF2B5EF4-FFF2-40B4-BE49-F238E27FC236}">
                <a16:creationId xmlns:a16="http://schemas.microsoft.com/office/drawing/2014/main" id="{A8CC52A4-1E90-8C99-EB09-B79313C43E31}"/>
              </a:ext>
            </a:extLst>
          </p:cNvPr>
          <p:cNvGraphicFramePr>
            <a:graphicFrameLocks/>
          </p:cNvGraphicFramePr>
          <p:nvPr>
            <p:extLst>
              <p:ext uri="{D42A27DB-BD31-4B8C-83A1-F6EECF244321}">
                <p14:modId xmlns:p14="http://schemas.microsoft.com/office/powerpoint/2010/main" val="2587480997"/>
              </p:ext>
            </p:extLst>
          </p:nvPr>
        </p:nvGraphicFramePr>
        <p:xfrm>
          <a:off x="706162" y="1524097"/>
          <a:ext cx="10779675" cy="50830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7591950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97D23-4A46-824B-4A67-E2D9D5EB038B}"/>
              </a:ext>
            </a:extLst>
          </p:cNvPr>
          <p:cNvSpPr>
            <a:spLocks noGrp="1"/>
          </p:cNvSpPr>
          <p:nvPr>
            <p:ph type="title"/>
          </p:nvPr>
        </p:nvSpPr>
        <p:spPr>
          <a:xfrm>
            <a:off x="324779" y="202160"/>
            <a:ext cx="8762071" cy="1325563"/>
          </a:xfrm>
        </p:spPr>
        <p:txBody>
          <a:bodyPr/>
          <a:lstStyle/>
          <a:p>
            <a:r>
              <a:rPr lang="en-GB" sz="3600"/>
              <a:t>Impact to 3GPP management system and SBI API standard</a:t>
            </a:r>
          </a:p>
        </p:txBody>
      </p:sp>
      <p:sp>
        <p:nvSpPr>
          <p:cNvPr id="4" name="Rectangle 3">
            <a:extLst>
              <a:ext uri="{FF2B5EF4-FFF2-40B4-BE49-F238E27FC236}">
                <a16:creationId xmlns:a16="http://schemas.microsoft.com/office/drawing/2014/main" id="{A0A9BC35-D250-BEFA-7356-DD1E2746855A}"/>
              </a:ext>
            </a:extLst>
          </p:cNvPr>
          <p:cNvSpPr/>
          <p:nvPr/>
        </p:nvSpPr>
        <p:spPr>
          <a:xfrm>
            <a:off x="304130" y="3974259"/>
            <a:ext cx="5868276" cy="2212975"/>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sz="1600"/>
          </a:p>
        </p:txBody>
      </p:sp>
      <p:pic>
        <p:nvPicPr>
          <p:cNvPr id="5" name="Picture 2">
            <a:extLst>
              <a:ext uri="{FF2B5EF4-FFF2-40B4-BE49-F238E27FC236}">
                <a16:creationId xmlns:a16="http://schemas.microsoft.com/office/drawing/2014/main" id="{7A18C16D-985A-9F11-F0AD-82819C454E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3370" y="2110796"/>
            <a:ext cx="5017831" cy="1457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2">
            <a:extLst>
              <a:ext uri="{FF2B5EF4-FFF2-40B4-BE49-F238E27FC236}">
                <a16:creationId xmlns:a16="http://schemas.microsoft.com/office/drawing/2014/main" id="{7775FB97-C571-E2BB-42B1-78237DC4F3B3}"/>
              </a:ext>
            </a:extLst>
          </p:cNvPr>
          <p:cNvSpPr txBox="1">
            <a:spLocks noChangeArrowheads="1"/>
          </p:cNvSpPr>
          <p:nvPr/>
        </p:nvSpPr>
        <p:spPr bwMode="auto">
          <a:xfrm>
            <a:off x="1414063" y="2232110"/>
            <a:ext cx="806600" cy="286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MnS producer</a:t>
            </a:r>
            <a:endParaRPr kumimoji="0" lang="en-US" altLang="en-US" sz="1600" b="0" i="0" u="none" strike="noStrike" cap="none" normalizeH="0" baseline="0">
              <a:ln>
                <a:noFill/>
              </a:ln>
              <a:solidFill>
                <a:schemeClr val="tx1"/>
              </a:solidFill>
              <a:effectLst/>
              <a:latin typeface="Arial" panose="020B0604020202020204" pitchFamily="34" charset="0"/>
            </a:endParaRPr>
          </a:p>
        </p:txBody>
      </p:sp>
      <p:sp>
        <p:nvSpPr>
          <p:cNvPr id="7" name="Straight Arrow Connector 6">
            <a:extLst>
              <a:ext uri="{FF2B5EF4-FFF2-40B4-BE49-F238E27FC236}">
                <a16:creationId xmlns:a16="http://schemas.microsoft.com/office/drawing/2014/main" id="{CD22D8B6-2A25-5B20-D291-583D0BC41D6D}"/>
              </a:ext>
            </a:extLst>
          </p:cNvPr>
          <p:cNvSpPr>
            <a:spLocks noChangeShapeType="1"/>
          </p:cNvSpPr>
          <p:nvPr/>
        </p:nvSpPr>
        <p:spPr bwMode="auto">
          <a:xfrm>
            <a:off x="2251886" y="2958049"/>
            <a:ext cx="1838267" cy="0"/>
          </a:xfrm>
          <a:prstGeom prst="straightConnector1">
            <a:avLst/>
          </a:prstGeom>
          <a:noFill/>
          <a:ln w="6350">
            <a:solidFill>
              <a:srgbClr val="0D0D0D"/>
            </a:solidFill>
            <a:miter lim="800000"/>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600"/>
          </a:p>
        </p:txBody>
      </p:sp>
      <p:sp>
        <p:nvSpPr>
          <p:cNvPr id="8" name="Rectangle 1">
            <a:extLst>
              <a:ext uri="{FF2B5EF4-FFF2-40B4-BE49-F238E27FC236}">
                <a16:creationId xmlns:a16="http://schemas.microsoft.com/office/drawing/2014/main" id="{2530E81B-B881-D69B-A7AB-7C2B64568B3F}"/>
              </a:ext>
            </a:extLst>
          </p:cNvPr>
          <p:cNvSpPr>
            <a:spLocks noChangeArrowheads="1"/>
          </p:cNvSpPr>
          <p:nvPr/>
        </p:nvSpPr>
        <p:spPr bwMode="auto">
          <a:xfrm>
            <a:off x="1367228" y="2180071"/>
            <a:ext cx="884658" cy="1248929"/>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en-GB" sz="1600"/>
          </a:p>
        </p:txBody>
      </p:sp>
      <p:sp>
        <p:nvSpPr>
          <p:cNvPr id="9" name="Rectangle 7">
            <a:extLst>
              <a:ext uri="{FF2B5EF4-FFF2-40B4-BE49-F238E27FC236}">
                <a16:creationId xmlns:a16="http://schemas.microsoft.com/office/drawing/2014/main" id="{D12DABFD-39E4-BF76-E3AC-B4DB328CE5DB}"/>
              </a:ext>
            </a:extLst>
          </p:cNvPr>
          <p:cNvSpPr>
            <a:spLocks noChangeArrowheads="1"/>
          </p:cNvSpPr>
          <p:nvPr/>
        </p:nvSpPr>
        <p:spPr bwMode="auto">
          <a:xfrm>
            <a:off x="4090153" y="2180071"/>
            <a:ext cx="884658" cy="1248929"/>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en-GB" sz="1600"/>
          </a:p>
        </p:txBody>
      </p:sp>
      <p:sp>
        <p:nvSpPr>
          <p:cNvPr id="10" name="Text Box 6">
            <a:extLst>
              <a:ext uri="{FF2B5EF4-FFF2-40B4-BE49-F238E27FC236}">
                <a16:creationId xmlns:a16="http://schemas.microsoft.com/office/drawing/2014/main" id="{04E07E21-E527-F289-05A8-628DCA8325C2}"/>
              </a:ext>
            </a:extLst>
          </p:cNvPr>
          <p:cNvSpPr txBox="1">
            <a:spLocks noChangeArrowheads="1"/>
          </p:cNvSpPr>
          <p:nvPr/>
        </p:nvSpPr>
        <p:spPr bwMode="auto">
          <a:xfrm>
            <a:off x="4138288" y="2232110"/>
            <a:ext cx="806600" cy="286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MnS consumer</a:t>
            </a:r>
            <a:endParaRPr kumimoji="0" lang="en-US" altLang="en-US" sz="1600" b="0" i="0" u="none" strike="noStrike" cap="none" normalizeH="0" baseline="0">
              <a:ln>
                <a:noFill/>
              </a:ln>
              <a:solidFill>
                <a:schemeClr val="tx1"/>
              </a:solidFill>
              <a:effectLst/>
              <a:latin typeface="Arial" panose="020B0604020202020204" pitchFamily="34" charset="0"/>
            </a:endParaRPr>
          </a:p>
        </p:txBody>
      </p:sp>
      <p:sp>
        <p:nvSpPr>
          <p:cNvPr id="11" name="Text Box 4">
            <a:extLst>
              <a:ext uri="{FF2B5EF4-FFF2-40B4-BE49-F238E27FC236}">
                <a16:creationId xmlns:a16="http://schemas.microsoft.com/office/drawing/2014/main" id="{36FEB6EE-3402-C276-DABA-6662468E3CFA}"/>
              </a:ext>
            </a:extLst>
          </p:cNvPr>
          <p:cNvSpPr txBox="1">
            <a:spLocks noChangeArrowheads="1"/>
          </p:cNvSpPr>
          <p:nvPr/>
        </p:nvSpPr>
        <p:spPr bwMode="auto">
          <a:xfrm>
            <a:off x="2443289" y="2423351"/>
            <a:ext cx="2284499" cy="40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Message bus </a:t>
            </a:r>
            <a:r>
              <a:rPr kumimoji="0" lang="en-US" altLang="zh-CN"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communication</a:t>
            </a:r>
            <a:endParaRPr kumimoji="0" lang="en-US" altLang="zh-CN" sz="7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600" b="0" i="0" u="none" strike="noStrike" cap="none" normalizeH="0" baseline="0">
              <a:ln>
                <a:noFill/>
              </a:ln>
              <a:solidFill>
                <a:schemeClr val="tx1"/>
              </a:solidFill>
              <a:effectLst/>
              <a:latin typeface="Arial" panose="020B0604020202020204" pitchFamily="34" charset="0"/>
            </a:endParaRPr>
          </a:p>
        </p:txBody>
      </p:sp>
      <p:sp>
        <p:nvSpPr>
          <p:cNvPr id="12" name="AutoShape 5">
            <a:extLst>
              <a:ext uri="{FF2B5EF4-FFF2-40B4-BE49-F238E27FC236}">
                <a16:creationId xmlns:a16="http://schemas.microsoft.com/office/drawing/2014/main" id="{BAE3AE3C-ECFE-C9AC-4642-7A6CC1403720}"/>
              </a:ext>
            </a:extLst>
          </p:cNvPr>
          <p:cNvSpPr>
            <a:spLocks noChangeShapeType="1"/>
          </p:cNvSpPr>
          <p:nvPr/>
        </p:nvSpPr>
        <p:spPr bwMode="auto">
          <a:xfrm>
            <a:off x="2251886" y="2648419"/>
            <a:ext cx="1838267" cy="0"/>
          </a:xfrm>
          <a:prstGeom prst="straightConnector1">
            <a:avLst/>
          </a:prstGeom>
          <a:noFill/>
          <a:ln w="6350">
            <a:solidFill>
              <a:srgbClr val="0D0D0D"/>
            </a:solidFill>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600"/>
          </a:p>
        </p:txBody>
      </p:sp>
      <p:sp>
        <p:nvSpPr>
          <p:cNvPr id="13" name="Text Box 3">
            <a:extLst>
              <a:ext uri="{FF2B5EF4-FFF2-40B4-BE49-F238E27FC236}">
                <a16:creationId xmlns:a16="http://schemas.microsoft.com/office/drawing/2014/main" id="{42CF563D-E461-3E83-F5D0-809226127706}"/>
              </a:ext>
            </a:extLst>
          </p:cNvPr>
          <p:cNvSpPr txBox="1">
            <a:spLocks noChangeArrowheads="1"/>
          </p:cNvSpPr>
          <p:nvPr/>
        </p:nvSpPr>
        <p:spPr bwMode="auto">
          <a:xfrm>
            <a:off x="2251886" y="3026290"/>
            <a:ext cx="1972266" cy="61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Management data job control (e.g., PM or trace job creation</a:t>
            </a:r>
            <a:r>
              <a:rPr kumimoji="0" lang="en-US" altLang="zh-CN"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PM metric subscription, conveying end-point information)</a:t>
            </a:r>
            <a:endParaRPr kumimoji="0" lang="en-US" altLang="zh-CN" sz="1600" b="0" i="0" u="none" strike="noStrike" cap="none" normalizeH="0" baseline="0">
              <a:ln>
                <a:noFill/>
              </a:ln>
              <a:solidFill>
                <a:schemeClr val="tx1"/>
              </a:solidFill>
              <a:effectLst/>
              <a:latin typeface="Arial" panose="020B0604020202020204" pitchFamily="34" charset="0"/>
            </a:endParaRPr>
          </a:p>
        </p:txBody>
      </p:sp>
      <p:sp>
        <p:nvSpPr>
          <p:cNvPr id="14" name="Rectangle 14">
            <a:extLst>
              <a:ext uri="{FF2B5EF4-FFF2-40B4-BE49-F238E27FC236}">
                <a16:creationId xmlns:a16="http://schemas.microsoft.com/office/drawing/2014/main" id="{8CA1FABC-D0C8-01F9-F61D-41D446157997}"/>
              </a:ext>
            </a:extLst>
          </p:cNvPr>
          <p:cNvSpPr>
            <a:spLocks noChangeArrowheads="1"/>
          </p:cNvSpPr>
          <p:nvPr/>
        </p:nvSpPr>
        <p:spPr bwMode="auto">
          <a:xfrm>
            <a:off x="2009852" y="1790844"/>
            <a:ext cx="18473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sz="1600"/>
          </a:p>
        </p:txBody>
      </p:sp>
      <p:sp>
        <p:nvSpPr>
          <p:cNvPr id="15" name="Rectangle 16">
            <a:extLst>
              <a:ext uri="{FF2B5EF4-FFF2-40B4-BE49-F238E27FC236}">
                <a16:creationId xmlns:a16="http://schemas.microsoft.com/office/drawing/2014/main" id="{A84F3F85-8CDC-E2C0-1000-909EB395FD26}"/>
              </a:ext>
            </a:extLst>
          </p:cNvPr>
          <p:cNvSpPr>
            <a:spLocks noChangeArrowheads="1"/>
          </p:cNvSpPr>
          <p:nvPr/>
        </p:nvSpPr>
        <p:spPr bwMode="auto">
          <a:xfrm>
            <a:off x="2009852" y="1731962"/>
            <a:ext cx="184731" cy="830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GB" altLang="en-US" sz="1600" b="0" i="0" u="none" strike="noStrike" cap="none" normalizeH="0" baseline="0">
                <a:ln>
                  <a:noFill/>
                </a:ln>
                <a:solidFill>
                  <a:schemeClr val="tx1"/>
                </a:solidFill>
                <a:effectLst/>
                <a:latin typeface="Arial" panose="020B0604020202020204" pitchFamily="34" charset="0"/>
              </a:rPr>
            </a:br>
            <a:endParaRPr kumimoji="0" lang="en-GB" altLang="en-US" sz="16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600" b="0" i="0" u="none" strike="noStrike" cap="none" normalizeH="0" baseline="0">
              <a:ln>
                <a:noFill/>
              </a:ln>
              <a:solidFill>
                <a:schemeClr val="tx1"/>
              </a:solidFill>
              <a:effectLst/>
              <a:latin typeface="Arial" panose="020B0604020202020204" pitchFamily="34" charset="0"/>
            </a:endParaRPr>
          </a:p>
        </p:txBody>
      </p:sp>
      <p:sp>
        <p:nvSpPr>
          <p:cNvPr id="16" name="Rectangle 18">
            <a:extLst>
              <a:ext uri="{FF2B5EF4-FFF2-40B4-BE49-F238E27FC236}">
                <a16:creationId xmlns:a16="http://schemas.microsoft.com/office/drawing/2014/main" id="{D327D40A-1E95-1886-49F4-812FDA698339}"/>
              </a:ext>
            </a:extLst>
          </p:cNvPr>
          <p:cNvSpPr>
            <a:spLocks noChangeArrowheads="1"/>
          </p:cNvSpPr>
          <p:nvPr/>
        </p:nvSpPr>
        <p:spPr bwMode="auto">
          <a:xfrm>
            <a:off x="2009852" y="1834663"/>
            <a:ext cx="184731" cy="1000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GB"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br>
            <a:br>
              <a:rPr kumimoji="0" lang="en-GB"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br>
            <a:br>
              <a:rPr kumimoji="0" lang="en-GB" altLang="en-US" sz="9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br>
            <a:endParaRPr kumimoji="0" lang="en-GB" altLang="en-US" sz="7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600" b="0" i="0" u="none" strike="noStrike" cap="none" normalizeH="0" baseline="0">
              <a:ln>
                <a:noFill/>
              </a:ln>
              <a:solidFill>
                <a:schemeClr val="tx1"/>
              </a:solidFill>
              <a:effectLst/>
              <a:latin typeface="Arial" panose="020B0604020202020204" pitchFamily="34" charset="0"/>
            </a:endParaRPr>
          </a:p>
        </p:txBody>
      </p:sp>
      <p:sp>
        <p:nvSpPr>
          <p:cNvPr id="17" name="TextBox 16">
            <a:extLst>
              <a:ext uri="{FF2B5EF4-FFF2-40B4-BE49-F238E27FC236}">
                <a16:creationId xmlns:a16="http://schemas.microsoft.com/office/drawing/2014/main" id="{804F3A4B-C0B4-B90F-DB97-D43EF4904094}"/>
              </a:ext>
            </a:extLst>
          </p:cNvPr>
          <p:cNvSpPr txBox="1"/>
          <p:nvPr/>
        </p:nvSpPr>
        <p:spPr>
          <a:xfrm>
            <a:off x="2469968" y="1829612"/>
            <a:ext cx="1260281" cy="307777"/>
          </a:xfrm>
          <a:prstGeom prst="rect">
            <a:avLst/>
          </a:prstGeom>
          <a:noFill/>
        </p:spPr>
        <p:txBody>
          <a:bodyPr wrap="none" rtlCol="0">
            <a:spAutoFit/>
          </a:bodyPr>
          <a:lstStyle/>
          <a:p>
            <a:r>
              <a:rPr kumimoji="1" lang="en-GB" sz="1400" b="1"/>
              <a:t>Service view</a:t>
            </a:r>
          </a:p>
        </p:txBody>
      </p:sp>
      <p:sp>
        <p:nvSpPr>
          <p:cNvPr id="18" name="TextBox 17">
            <a:extLst>
              <a:ext uri="{FF2B5EF4-FFF2-40B4-BE49-F238E27FC236}">
                <a16:creationId xmlns:a16="http://schemas.microsoft.com/office/drawing/2014/main" id="{AA407408-CC2A-D16C-675C-01716C04BD98}"/>
              </a:ext>
            </a:extLst>
          </p:cNvPr>
          <p:cNvSpPr txBox="1"/>
          <p:nvPr/>
        </p:nvSpPr>
        <p:spPr>
          <a:xfrm>
            <a:off x="8636141" y="1841618"/>
            <a:ext cx="1375698" cy="307777"/>
          </a:xfrm>
          <a:prstGeom prst="rect">
            <a:avLst/>
          </a:prstGeom>
          <a:noFill/>
        </p:spPr>
        <p:txBody>
          <a:bodyPr wrap="none" rtlCol="0">
            <a:spAutoFit/>
          </a:bodyPr>
          <a:lstStyle/>
          <a:p>
            <a:r>
              <a:rPr kumimoji="1" lang="en-GB" sz="1400" b="1"/>
              <a:t>Function view</a:t>
            </a:r>
          </a:p>
        </p:txBody>
      </p:sp>
      <p:grpSp>
        <p:nvGrpSpPr>
          <p:cNvPr id="19" name="Group 18">
            <a:extLst>
              <a:ext uri="{FF2B5EF4-FFF2-40B4-BE49-F238E27FC236}">
                <a16:creationId xmlns:a16="http://schemas.microsoft.com/office/drawing/2014/main" id="{B4A47B83-B1E3-0F7E-CFFF-C7E983E894F0}"/>
              </a:ext>
            </a:extLst>
          </p:cNvPr>
          <p:cNvGrpSpPr/>
          <p:nvPr/>
        </p:nvGrpSpPr>
        <p:grpSpPr>
          <a:xfrm rot="5400000">
            <a:off x="8037606" y="2568150"/>
            <a:ext cx="2135788" cy="5185039"/>
            <a:chOff x="4109087" y="2798028"/>
            <a:chExt cx="3378364" cy="4855515"/>
          </a:xfrm>
        </p:grpSpPr>
        <p:sp>
          <p:nvSpPr>
            <p:cNvPr id="20" name="Rectangle 19">
              <a:extLst>
                <a:ext uri="{FF2B5EF4-FFF2-40B4-BE49-F238E27FC236}">
                  <a16:creationId xmlns:a16="http://schemas.microsoft.com/office/drawing/2014/main" id="{EDFA743D-21EE-A26B-9493-A80D26FA845F}"/>
                </a:ext>
              </a:extLst>
            </p:cNvPr>
            <p:cNvSpPr/>
            <p:nvPr/>
          </p:nvSpPr>
          <p:spPr>
            <a:xfrm>
              <a:off x="5242904" y="4590644"/>
              <a:ext cx="1859997" cy="762180"/>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GB" sz="800">
                  <a:solidFill>
                    <a:schemeClr val="bg1"/>
                  </a:solidFill>
                </a:rPr>
                <a:t>Kafka Message broker</a:t>
              </a:r>
            </a:p>
          </p:txBody>
        </p:sp>
        <p:sp>
          <p:nvSpPr>
            <p:cNvPr id="21" name="Rectangle 20">
              <a:extLst>
                <a:ext uri="{FF2B5EF4-FFF2-40B4-BE49-F238E27FC236}">
                  <a16:creationId xmlns:a16="http://schemas.microsoft.com/office/drawing/2014/main" id="{066AF474-EBD6-37C3-A9EB-9EBE178639AB}"/>
                </a:ext>
              </a:extLst>
            </p:cNvPr>
            <p:cNvSpPr/>
            <p:nvPr/>
          </p:nvSpPr>
          <p:spPr>
            <a:xfrm>
              <a:off x="4935217" y="4795591"/>
              <a:ext cx="1859997" cy="702764"/>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a:solidFill>
                    <a:schemeClr val="bg1"/>
                  </a:solidFill>
                </a:rPr>
                <a:t>Kafka message broker</a:t>
              </a:r>
            </a:p>
            <a:p>
              <a:pPr algn="ctr">
                <a:spcBef>
                  <a:spcPts val="0"/>
                </a:spcBef>
              </a:pPr>
              <a:r>
                <a:rPr kumimoji="1" lang="en-GB" sz="800">
                  <a:solidFill>
                    <a:schemeClr val="bg1"/>
                  </a:solidFill>
                </a:rPr>
                <a:t>Server node</a:t>
              </a:r>
            </a:p>
          </p:txBody>
        </p:sp>
        <p:cxnSp>
          <p:nvCxnSpPr>
            <p:cNvPr id="22" name="Straight Arrow Connector 21">
              <a:extLst>
                <a:ext uri="{FF2B5EF4-FFF2-40B4-BE49-F238E27FC236}">
                  <a16:creationId xmlns:a16="http://schemas.microsoft.com/office/drawing/2014/main" id="{A12FC8F8-A52E-EF81-98A1-97F085B67C6A}"/>
                </a:ext>
              </a:extLst>
            </p:cNvPr>
            <p:cNvCxnSpPr>
              <a:cxnSpLocks/>
            </p:cNvCxnSpPr>
            <p:nvPr/>
          </p:nvCxnSpPr>
          <p:spPr>
            <a:xfrm flipV="1">
              <a:off x="6387667" y="3493575"/>
              <a:ext cx="0" cy="7202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64989E9B-E0DB-331F-5AB7-E956BFC07028}"/>
                </a:ext>
              </a:extLst>
            </p:cNvPr>
            <p:cNvCxnSpPr>
              <a:cxnSpLocks/>
            </p:cNvCxnSpPr>
            <p:nvPr/>
          </p:nvCxnSpPr>
          <p:spPr>
            <a:xfrm flipV="1">
              <a:off x="6135717" y="3625173"/>
              <a:ext cx="0" cy="5886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4ADCE28A-B223-BA45-C3DE-C3CBEBF8CCDB}"/>
                </a:ext>
              </a:extLst>
            </p:cNvPr>
            <p:cNvSpPr/>
            <p:nvPr/>
          </p:nvSpPr>
          <p:spPr>
            <a:xfrm>
              <a:off x="5784669" y="2908281"/>
              <a:ext cx="933577" cy="58864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100000"/>
                </a:lnSpc>
                <a:spcBef>
                  <a:spcPts val="0"/>
                </a:spcBef>
              </a:pPr>
              <a:endParaRPr kumimoji="1" lang="en-GB" sz="800">
                <a:solidFill>
                  <a:schemeClr val="tx1"/>
                </a:solidFill>
              </a:endParaRPr>
            </a:p>
          </p:txBody>
        </p:sp>
        <p:sp>
          <p:nvSpPr>
            <p:cNvPr id="25" name="Rectangle 24">
              <a:extLst>
                <a:ext uri="{FF2B5EF4-FFF2-40B4-BE49-F238E27FC236}">
                  <a16:creationId xmlns:a16="http://schemas.microsoft.com/office/drawing/2014/main" id="{D71D4FD4-5D0B-3560-6C5A-845A1B507F1C}"/>
                </a:ext>
              </a:extLst>
            </p:cNvPr>
            <p:cNvSpPr/>
            <p:nvPr/>
          </p:nvSpPr>
          <p:spPr>
            <a:xfrm>
              <a:off x="5625808" y="3046529"/>
              <a:ext cx="933577" cy="58864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100000"/>
                </a:lnSpc>
                <a:spcBef>
                  <a:spcPts val="0"/>
                </a:spcBef>
              </a:pPr>
              <a:endParaRPr kumimoji="1" lang="en-GB" sz="800">
                <a:solidFill>
                  <a:schemeClr val="tx1"/>
                </a:solidFill>
              </a:endParaRPr>
            </a:p>
          </p:txBody>
        </p:sp>
        <p:grpSp>
          <p:nvGrpSpPr>
            <p:cNvPr id="26" name="Group 25">
              <a:extLst>
                <a:ext uri="{FF2B5EF4-FFF2-40B4-BE49-F238E27FC236}">
                  <a16:creationId xmlns:a16="http://schemas.microsoft.com/office/drawing/2014/main" id="{A7AF7F77-BB94-1BCD-B8F9-989FB5B3C014}"/>
                </a:ext>
              </a:extLst>
            </p:cNvPr>
            <p:cNvGrpSpPr/>
            <p:nvPr/>
          </p:nvGrpSpPr>
          <p:grpSpPr>
            <a:xfrm>
              <a:off x="5474826" y="6571333"/>
              <a:ext cx="933578" cy="618089"/>
              <a:chOff x="1246052" y="5153577"/>
              <a:chExt cx="1013572" cy="671050"/>
            </a:xfrm>
          </p:grpSpPr>
          <p:sp>
            <p:nvSpPr>
              <p:cNvPr id="50" name="Rectangle 49">
                <a:extLst>
                  <a:ext uri="{FF2B5EF4-FFF2-40B4-BE49-F238E27FC236}">
                    <a16:creationId xmlns:a16="http://schemas.microsoft.com/office/drawing/2014/main" id="{5C9D9699-2F76-61F2-3DD8-59596107DB34}"/>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b" anchorCtr="0"/>
              <a:lstStyle/>
              <a:p>
                <a:pPr algn="ctr"/>
                <a:r>
                  <a:rPr kumimoji="1" lang="en-GB" sz="700">
                    <a:solidFill>
                      <a:schemeClr val="tx1"/>
                    </a:solidFill>
                  </a:rPr>
                  <a:t>NF</a:t>
                </a:r>
              </a:p>
            </p:txBody>
          </p:sp>
          <p:sp>
            <p:nvSpPr>
              <p:cNvPr id="51" name="Rectangle 50">
                <a:extLst>
                  <a:ext uri="{FF2B5EF4-FFF2-40B4-BE49-F238E27FC236}">
                    <a16:creationId xmlns:a16="http://schemas.microsoft.com/office/drawing/2014/main" id="{617CF944-F22D-75C0-7D17-AE75027C899B}"/>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GB" sz="500" err="1">
                    <a:solidFill>
                      <a:schemeClr val="tx1"/>
                    </a:solidFill>
                  </a:rPr>
                  <a:t>MnF</a:t>
                </a:r>
                <a:endParaRPr kumimoji="1" lang="en-GB" sz="500">
                  <a:solidFill>
                    <a:schemeClr val="tx1"/>
                  </a:solidFill>
                </a:endParaRPr>
              </a:p>
            </p:txBody>
          </p:sp>
        </p:grpSp>
        <p:grpSp>
          <p:nvGrpSpPr>
            <p:cNvPr id="27" name="Group 26">
              <a:extLst>
                <a:ext uri="{FF2B5EF4-FFF2-40B4-BE49-F238E27FC236}">
                  <a16:creationId xmlns:a16="http://schemas.microsoft.com/office/drawing/2014/main" id="{3DE4DEA7-624D-177E-9D5A-F8640E5D5256}"/>
                </a:ext>
              </a:extLst>
            </p:cNvPr>
            <p:cNvGrpSpPr/>
            <p:nvPr/>
          </p:nvGrpSpPr>
          <p:grpSpPr>
            <a:xfrm>
              <a:off x="5327405" y="6729899"/>
              <a:ext cx="933578" cy="618089"/>
              <a:chOff x="1246052" y="5153577"/>
              <a:chExt cx="1013572" cy="671050"/>
            </a:xfrm>
          </p:grpSpPr>
          <p:sp>
            <p:nvSpPr>
              <p:cNvPr id="48" name="Rectangle 47">
                <a:extLst>
                  <a:ext uri="{FF2B5EF4-FFF2-40B4-BE49-F238E27FC236}">
                    <a16:creationId xmlns:a16="http://schemas.microsoft.com/office/drawing/2014/main" id="{EA4A2999-6795-3290-2D47-9BBFA33C530B}"/>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b" anchorCtr="0"/>
              <a:lstStyle/>
              <a:p>
                <a:pPr algn="ctr"/>
                <a:r>
                  <a:rPr kumimoji="1" lang="en-GB" sz="700">
                    <a:solidFill>
                      <a:schemeClr val="tx1"/>
                    </a:solidFill>
                  </a:rPr>
                  <a:t>NF</a:t>
                </a:r>
              </a:p>
            </p:txBody>
          </p:sp>
          <p:sp>
            <p:nvSpPr>
              <p:cNvPr id="49" name="Rectangle 48">
                <a:extLst>
                  <a:ext uri="{FF2B5EF4-FFF2-40B4-BE49-F238E27FC236}">
                    <a16:creationId xmlns:a16="http://schemas.microsoft.com/office/drawing/2014/main" id="{FC2C8842-0044-CACA-E63A-97C94BF8EFAA}"/>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GB" sz="500" err="1">
                    <a:solidFill>
                      <a:schemeClr val="tx1"/>
                    </a:solidFill>
                  </a:rPr>
                  <a:t>MnF</a:t>
                </a:r>
                <a:endParaRPr kumimoji="1" lang="en-GB" sz="500">
                  <a:solidFill>
                    <a:schemeClr val="tx1"/>
                  </a:solidFill>
                </a:endParaRPr>
              </a:p>
            </p:txBody>
          </p:sp>
        </p:grpSp>
        <p:sp>
          <p:nvSpPr>
            <p:cNvPr id="28" name="Rectangle 27">
              <a:extLst>
                <a:ext uri="{FF2B5EF4-FFF2-40B4-BE49-F238E27FC236}">
                  <a16:creationId xmlns:a16="http://schemas.microsoft.com/office/drawing/2014/main" id="{546FFB0E-90C0-E1A9-E0A1-6F0DDBBFC278}"/>
                </a:ext>
              </a:extLst>
            </p:cNvPr>
            <p:cNvSpPr/>
            <p:nvPr/>
          </p:nvSpPr>
          <p:spPr>
            <a:xfrm>
              <a:off x="5343440" y="3157629"/>
              <a:ext cx="1057082" cy="58864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100000"/>
                </a:lnSpc>
                <a:spcBef>
                  <a:spcPts val="0"/>
                </a:spcBef>
              </a:pPr>
              <a:r>
                <a:rPr lang="en-GB" sz="800" b="0" i="0">
                  <a:solidFill>
                    <a:schemeClr val="tx1"/>
                  </a:solidFill>
                  <a:effectLst/>
                  <a:latin typeface="Rakuten Sans" panose="020B0503020203020204" pitchFamily="34" charset="0"/>
                </a:rPr>
                <a:t>OAM</a:t>
              </a:r>
              <a:endParaRPr kumimoji="1" lang="en-GB" sz="800">
                <a:solidFill>
                  <a:schemeClr val="tx1"/>
                </a:solidFill>
              </a:endParaRPr>
            </a:p>
            <a:p>
              <a:pPr algn="ctr">
                <a:lnSpc>
                  <a:spcPct val="100000"/>
                </a:lnSpc>
                <a:spcBef>
                  <a:spcPts val="0"/>
                </a:spcBef>
              </a:pPr>
              <a:r>
                <a:rPr kumimoji="1" lang="en-GB" sz="800">
                  <a:solidFill>
                    <a:schemeClr val="tx1"/>
                  </a:solidFill>
                </a:rPr>
                <a:t>Application</a:t>
              </a:r>
            </a:p>
          </p:txBody>
        </p:sp>
        <p:cxnSp>
          <p:nvCxnSpPr>
            <p:cNvPr id="29" name="Straight Arrow Connector 28">
              <a:extLst>
                <a:ext uri="{FF2B5EF4-FFF2-40B4-BE49-F238E27FC236}">
                  <a16:creationId xmlns:a16="http://schemas.microsoft.com/office/drawing/2014/main" id="{0109693B-EE72-BA68-0B2D-8C38C9F98231}"/>
                </a:ext>
              </a:extLst>
            </p:cNvPr>
            <p:cNvCxnSpPr>
              <a:cxnSpLocks/>
              <a:endCxn id="28" idx="2"/>
            </p:cNvCxnSpPr>
            <p:nvPr/>
          </p:nvCxnSpPr>
          <p:spPr>
            <a:xfrm rot="16200000" flipV="1">
              <a:off x="5638577" y="3979682"/>
              <a:ext cx="467547" cy="7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0C5F87AE-1538-B17A-285C-8E7F6C604006}"/>
                </a:ext>
              </a:extLst>
            </p:cNvPr>
            <p:cNvSpPr/>
            <p:nvPr/>
          </p:nvSpPr>
          <p:spPr>
            <a:xfrm>
              <a:off x="5193326" y="6869823"/>
              <a:ext cx="922871" cy="783720"/>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0"/>
            <a:lstStyle/>
            <a:p>
              <a:pPr algn="ctr"/>
              <a:r>
                <a:rPr kumimoji="1" lang="en-GB" sz="700" b="1">
                  <a:solidFill>
                    <a:schemeClr val="tx1"/>
                  </a:solidFill>
                </a:rPr>
                <a:t>NF</a:t>
              </a:r>
            </a:p>
          </p:txBody>
        </p:sp>
        <p:sp>
          <p:nvSpPr>
            <p:cNvPr id="31" name="Rectangle 30">
              <a:extLst>
                <a:ext uri="{FF2B5EF4-FFF2-40B4-BE49-F238E27FC236}">
                  <a16:creationId xmlns:a16="http://schemas.microsoft.com/office/drawing/2014/main" id="{90EC70B1-99AA-7351-C0C4-90D112BEFD2D}"/>
                </a:ext>
              </a:extLst>
            </p:cNvPr>
            <p:cNvSpPr/>
            <p:nvPr/>
          </p:nvSpPr>
          <p:spPr>
            <a:xfrm>
              <a:off x="5297853" y="6868803"/>
              <a:ext cx="724522" cy="300959"/>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GB" sz="500" err="1">
                  <a:solidFill>
                    <a:schemeClr val="tx1"/>
                  </a:solidFill>
                </a:rPr>
                <a:t>MnF</a:t>
              </a:r>
              <a:endParaRPr kumimoji="1" lang="en-GB" sz="500">
                <a:solidFill>
                  <a:schemeClr val="tx1"/>
                </a:solidFill>
              </a:endParaRPr>
            </a:p>
          </p:txBody>
        </p:sp>
        <p:sp>
          <p:nvSpPr>
            <p:cNvPr id="32" name="TextBox 31">
              <a:extLst>
                <a:ext uri="{FF2B5EF4-FFF2-40B4-BE49-F238E27FC236}">
                  <a16:creationId xmlns:a16="http://schemas.microsoft.com/office/drawing/2014/main" id="{96EA8E55-99D1-7BA9-7AC8-23FDD9556623}"/>
                </a:ext>
              </a:extLst>
            </p:cNvPr>
            <p:cNvSpPr txBox="1"/>
            <p:nvPr/>
          </p:nvSpPr>
          <p:spPr>
            <a:xfrm>
              <a:off x="4109087" y="3012037"/>
              <a:ext cx="511179" cy="308631"/>
            </a:xfrm>
            <a:prstGeom prst="rect">
              <a:avLst/>
            </a:prstGeom>
            <a:noFill/>
          </p:spPr>
          <p:txBody>
            <a:bodyPr vert="vert270" wrap="none" rtlCol="0">
              <a:spAutoFit/>
            </a:bodyPr>
            <a:lstStyle/>
            <a:p>
              <a:r>
                <a:rPr kumimoji="1" lang="en-GB" sz="900" b="1" err="1"/>
                <a:t>MnF</a:t>
              </a:r>
              <a:endParaRPr kumimoji="1" lang="en-GB" sz="900" b="1"/>
            </a:p>
          </p:txBody>
        </p:sp>
        <p:sp>
          <p:nvSpPr>
            <p:cNvPr id="33" name="Rectangle 32">
              <a:extLst>
                <a:ext uri="{FF2B5EF4-FFF2-40B4-BE49-F238E27FC236}">
                  <a16:creationId xmlns:a16="http://schemas.microsoft.com/office/drawing/2014/main" id="{D97E2A1C-BB55-98A3-8EC4-FBF2E3E3E4FD}"/>
                </a:ext>
              </a:extLst>
            </p:cNvPr>
            <p:cNvSpPr/>
            <p:nvPr/>
          </p:nvSpPr>
          <p:spPr>
            <a:xfrm>
              <a:off x="5310719" y="7440389"/>
              <a:ext cx="164106" cy="1021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34" name="Rectangle 33">
              <a:extLst>
                <a:ext uri="{FF2B5EF4-FFF2-40B4-BE49-F238E27FC236}">
                  <a16:creationId xmlns:a16="http://schemas.microsoft.com/office/drawing/2014/main" id="{A08308D0-34C7-1EDB-BE67-5EB129A54D47}"/>
                </a:ext>
              </a:extLst>
            </p:cNvPr>
            <p:cNvSpPr/>
            <p:nvPr/>
          </p:nvSpPr>
          <p:spPr>
            <a:xfrm>
              <a:off x="5524800" y="7440389"/>
              <a:ext cx="164106" cy="1021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35" name="Rectangle 34">
              <a:extLst>
                <a:ext uri="{FF2B5EF4-FFF2-40B4-BE49-F238E27FC236}">
                  <a16:creationId xmlns:a16="http://schemas.microsoft.com/office/drawing/2014/main" id="{07E983A5-B3E1-5917-8834-EB69FEA7B2A9}"/>
                </a:ext>
              </a:extLst>
            </p:cNvPr>
            <p:cNvSpPr/>
            <p:nvPr/>
          </p:nvSpPr>
          <p:spPr>
            <a:xfrm>
              <a:off x="5830329" y="7440389"/>
              <a:ext cx="164106" cy="1021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36" name="TextBox 35">
              <a:extLst>
                <a:ext uri="{FF2B5EF4-FFF2-40B4-BE49-F238E27FC236}">
                  <a16:creationId xmlns:a16="http://schemas.microsoft.com/office/drawing/2014/main" id="{76C3E1F9-AD80-E604-D3AD-4399AF8957C5}"/>
                </a:ext>
              </a:extLst>
            </p:cNvPr>
            <p:cNvSpPr txBox="1"/>
            <p:nvPr/>
          </p:nvSpPr>
          <p:spPr>
            <a:xfrm>
              <a:off x="6069479" y="6146719"/>
              <a:ext cx="413812" cy="389153"/>
            </a:xfrm>
            <a:prstGeom prst="rect">
              <a:avLst/>
            </a:prstGeom>
            <a:noFill/>
          </p:spPr>
          <p:txBody>
            <a:bodyPr vert="vert270" wrap="square" rtlCol="0">
              <a:spAutoFit/>
            </a:bodyPr>
            <a:lstStyle/>
            <a:p>
              <a:r>
                <a:rPr kumimoji="1" lang="en-GB" sz="500" dirty="0"/>
                <a:t>Publish</a:t>
              </a:r>
            </a:p>
          </p:txBody>
        </p:sp>
        <p:sp>
          <p:nvSpPr>
            <p:cNvPr id="37" name="Rectangle 36">
              <a:extLst>
                <a:ext uri="{FF2B5EF4-FFF2-40B4-BE49-F238E27FC236}">
                  <a16:creationId xmlns:a16="http://schemas.microsoft.com/office/drawing/2014/main" id="{4DED9A40-5B99-BC0A-766E-D23D3A93B580}"/>
                </a:ext>
              </a:extLst>
            </p:cNvPr>
            <p:cNvSpPr/>
            <p:nvPr/>
          </p:nvSpPr>
          <p:spPr>
            <a:xfrm>
              <a:off x="4154724" y="2798028"/>
              <a:ext cx="3332727" cy="3383403"/>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38" name="Rectangle 37">
              <a:extLst>
                <a:ext uri="{FF2B5EF4-FFF2-40B4-BE49-F238E27FC236}">
                  <a16:creationId xmlns:a16="http://schemas.microsoft.com/office/drawing/2014/main" id="{F5187626-7F84-4C5E-06F1-22816AF5AA80}"/>
                </a:ext>
              </a:extLst>
            </p:cNvPr>
            <p:cNvSpPr/>
            <p:nvPr/>
          </p:nvSpPr>
          <p:spPr>
            <a:xfrm>
              <a:off x="7083531" y="7456105"/>
              <a:ext cx="168959" cy="9512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39" name="TextBox 38">
              <a:extLst>
                <a:ext uri="{FF2B5EF4-FFF2-40B4-BE49-F238E27FC236}">
                  <a16:creationId xmlns:a16="http://schemas.microsoft.com/office/drawing/2014/main" id="{75B59957-5A58-C763-F738-BB4C4753E773}"/>
                </a:ext>
              </a:extLst>
            </p:cNvPr>
            <p:cNvSpPr txBox="1"/>
            <p:nvPr/>
          </p:nvSpPr>
          <p:spPr>
            <a:xfrm>
              <a:off x="6961105" y="6577345"/>
              <a:ext cx="413812" cy="868553"/>
            </a:xfrm>
            <a:prstGeom prst="rect">
              <a:avLst/>
            </a:prstGeom>
            <a:noFill/>
          </p:spPr>
          <p:txBody>
            <a:bodyPr vert="vert270" wrap="none" rtlCol="0">
              <a:spAutoFit/>
            </a:bodyPr>
            <a:lstStyle/>
            <a:p>
              <a:r>
                <a:rPr kumimoji="1" lang="en-GB" sz="500"/>
                <a:t>Container workload instances</a:t>
              </a:r>
            </a:p>
          </p:txBody>
        </p:sp>
        <p:sp>
          <p:nvSpPr>
            <p:cNvPr id="40" name="Arrow: Right 39">
              <a:extLst>
                <a:ext uri="{FF2B5EF4-FFF2-40B4-BE49-F238E27FC236}">
                  <a16:creationId xmlns:a16="http://schemas.microsoft.com/office/drawing/2014/main" id="{60E22533-CD14-E4A9-FC36-7763D8FAF173}"/>
                </a:ext>
              </a:extLst>
            </p:cNvPr>
            <p:cNvSpPr/>
            <p:nvPr/>
          </p:nvSpPr>
          <p:spPr>
            <a:xfrm rot="16200000">
              <a:off x="5189976" y="6366563"/>
              <a:ext cx="872117" cy="146333"/>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41" name="Arrow: Right 40">
              <a:extLst>
                <a:ext uri="{FF2B5EF4-FFF2-40B4-BE49-F238E27FC236}">
                  <a16:creationId xmlns:a16="http://schemas.microsoft.com/office/drawing/2014/main" id="{A9549A69-222A-7F6D-F0A9-DB5175A45A08}"/>
                </a:ext>
              </a:extLst>
            </p:cNvPr>
            <p:cNvSpPr/>
            <p:nvPr/>
          </p:nvSpPr>
          <p:spPr>
            <a:xfrm rot="16200000">
              <a:off x="5486650" y="6290369"/>
              <a:ext cx="725571" cy="155528"/>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42" name="Arrow: Right 41">
              <a:extLst>
                <a:ext uri="{FF2B5EF4-FFF2-40B4-BE49-F238E27FC236}">
                  <a16:creationId xmlns:a16="http://schemas.microsoft.com/office/drawing/2014/main" id="{9A54166D-1AB1-6F92-F6DF-FA4F63C3464F}"/>
                </a:ext>
              </a:extLst>
            </p:cNvPr>
            <p:cNvSpPr/>
            <p:nvPr/>
          </p:nvSpPr>
          <p:spPr>
            <a:xfrm rot="16200000">
              <a:off x="5810690" y="6213029"/>
              <a:ext cx="568896" cy="155528"/>
            </a:xfrm>
            <a:prstGeom prst="rightArrow">
              <a:avLst>
                <a:gd name="adj1" fmla="val 50000"/>
                <a:gd name="adj2" fmla="val 61486"/>
              </a:avLst>
            </a:prstGeom>
            <a:solidFill>
              <a:srgbClr val="0070C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43" name="Rectangle 42">
              <a:extLst>
                <a:ext uri="{FF2B5EF4-FFF2-40B4-BE49-F238E27FC236}">
                  <a16:creationId xmlns:a16="http://schemas.microsoft.com/office/drawing/2014/main" id="{625379FC-F276-8FA4-2788-BA617606839B}"/>
                </a:ext>
              </a:extLst>
            </p:cNvPr>
            <p:cNvSpPr/>
            <p:nvPr/>
          </p:nvSpPr>
          <p:spPr>
            <a:xfrm>
              <a:off x="4641795" y="4944271"/>
              <a:ext cx="1859997" cy="705788"/>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a:solidFill>
                    <a:schemeClr val="bg1"/>
                  </a:solidFill>
                </a:rPr>
                <a:t>message broker</a:t>
              </a:r>
            </a:p>
          </p:txBody>
        </p:sp>
        <p:sp>
          <p:nvSpPr>
            <p:cNvPr id="44" name="TextBox 43">
              <a:extLst>
                <a:ext uri="{FF2B5EF4-FFF2-40B4-BE49-F238E27FC236}">
                  <a16:creationId xmlns:a16="http://schemas.microsoft.com/office/drawing/2014/main" id="{0EADB169-1E72-EC79-3CCC-5D77D643BB9F}"/>
                </a:ext>
              </a:extLst>
            </p:cNvPr>
            <p:cNvSpPr txBox="1"/>
            <p:nvPr/>
          </p:nvSpPr>
          <p:spPr>
            <a:xfrm>
              <a:off x="5560865" y="3794611"/>
              <a:ext cx="413812" cy="359430"/>
            </a:xfrm>
            <a:prstGeom prst="rect">
              <a:avLst/>
            </a:prstGeom>
            <a:noFill/>
          </p:spPr>
          <p:txBody>
            <a:bodyPr vert="vert270" wrap="square" rtlCol="0">
              <a:spAutoFit/>
            </a:bodyPr>
            <a:lstStyle/>
            <a:p>
              <a:r>
                <a:rPr kumimoji="1" lang="en-GB" sz="500"/>
                <a:t>subscribe</a:t>
              </a:r>
            </a:p>
          </p:txBody>
        </p:sp>
        <p:sp>
          <p:nvSpPr>
            <p:cNvPr id="45" name="Rectangle 44">
              <a:extLst>
                <a:ext uri="{FF2B5EF4-FFF2-40B4-BE49-F238E27FC236}">
                  <a16:creationId xmlns:a16="http://schemas.microsoft.com/office/drawing/2014/main" id="{F7AFF6CF-E240-1C62-F9E8-02CD0CBA3A5D}"/>
                </a:ext>
              </a:extLst>
            </p:cNvPr>
            <p:cNvSpPr/>
            <p:nvPr/>
          </p:nvSpPr>
          <p:spPr>
            <a:xfrm>
              <a:off x="4647483" y="5758235"/>
              <a:ext cx="2418300" cy="247112"/>
            </a:xfrm>
            <a:prstGeom prst="rect">
              <a:avLst/>
            </a:prstGeom>
            <a:solidFill>
              <a:schemeClr val="accent3">
                <a:lumMod val="75000"/>
                <a:alpha val="5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r>
                <a:rPr kumimoji="1" lang="en-GB" sz="800">
                  <a:solidFill>
                    <a:schemeClr val="tx1"/>
                  </a:solidFill>
                </a:rPr>
                <a:t>LB</a:t>
              </a:r>
            </a:p>
          </p:txBody>
        </p:sp>
        <p:sp>
          <p:nvSpPr>
            <p:cNvPr id="46" name="Rectangle 45">
              <a:extLst>
                <a:ext uri="{FF2B5EF4-FFF2-40B4-BE49-F238E27FC236}">
                  <a16:creationId xmlns:a16="http://schemas.microsoft.com/office/drawing/2014/main" id="{BC9881DA-C1FC-748C-2365-3143E5BDAD5F}"/>
                </a:ext>
              </a:extLst>
            </p:cNvPr>
            <p:cNvSpPr/>
            <p:nvPr/>
          </p:nvSpPr>
          <p:spPr>
            <a:xfrm>
              <a:off x="4310422" y="4213823"/>
              <a:ext cx="3001624" cy="178764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spcBef>
                  <a:spcPts val="0"/>
                </a:spcBef>
              </a:pPr>
              <a:endParaRPr kumimoji="1" lang="en-GB" sz="800">
                <a:solidFill>
                  <a:schemeClr val="bg1"/>
                </a:solidFill>
              </a:endParaRPr>
            </a:p>
          </p:txBody>
        </p:sp>
        <p:sp>
          <p:nvSpPr>
            <p:cNvPr id="47" name="TextBox 46">
              <a:extLst>
                <a:ext uri="{FF2B5EF4-FFF2-40B4-BE49-F238E27FC236}">
                  <a16:creationId xmlns:a16="http://schemas.microsoft.com/office/drawing/2014/main" id="{72FE0550-5FD2-0CC8-8FB3-A9A6531E4AF3}"/>
                </a:ext>
              </a:extLst>
            </p:cNvPr>
            <p:cNvSpPr txBox="1"/>
            <p:nvPr/>
          </p:nvSpPr>
          <p:spPr>
            <a:xfrm>
              <a:off x="4264786" y="4487501"/>
              <a:ext cx="511179" cy="1263349"/>
            </a:xfrm>
            <a:prstGeom prst="rect">
              <a:avLst/>
            </a:prstGeom>
            <a:noFill/>
          </p:spPr>
          <p:txBody>
            <a:bodyPr vert="vert270" wrap="none" rtlCol="0">
              <a:spAutoFit/>
            </a:bodyPr>
            <a:lstStyle/>
            <a:p>
              <a:r>
                <a:rPr kumimoji="1" lang="en-GB" sz="900"/>
                <a:t>Message bus framework</a:t>
              </a:r>
            </a:p>
          </p:txBody>
        </p:sp>
      </p:grpSp>
      <p:sp>
        <p:nvSpPr>
          <p:cNvPr id="52" name="TextBox 51">
            <a:extLst>
              <a:ext uri="{FF2B5EF4-FFF2-40B4-BE49-F238E27FC236}">
                <a16:creationId xmlns:a16="http://schemas.microsoft.com/office/drawing/2014/main" id="{3EE640AB-1B36-758D-4C4A-D36A57DA2D61}"/>
              </a:ext>
            </a:extLst>
          </p:cNvPr>
          <p:cNvSpPr txBox="1"/>
          <p:nvPr/>
        </p:nvSpPr>
        <p:spPr>
          <a:xfrm>
            <a:off x="7973733" y="3799088"/>
            <a:ext cx="2888932" cy="307777"/>
          </a:xfrm>
          <a:prstGeom prst="rect">
            <a:avLst/>
          </a:prstGeom>
          <a:noFill/>
        </p:spPr>
        <p:txBody>
          <a:bodyPr wrap="none" rtlCol="0">
            <a:spAutoFit/>
          </a:bodyPr>
          <a:lstStyle/>
          <a:p>
            <a:r>
              <a:rPr kumimoji="1" lang="en-GB" sz="1400" b="1"/>
              <a:t>Implementation example details</a:t>
            </a:r>
          </a:p>
        </p:txBody>
      </p:sp>
      <p:cxnSp>
        <p:nvCxnSpPr>
          <p:cNvPr id="53" name="Straight Connector 52">
            <a:extLst>
              <a:ext uri="{FF2B5EF4-FFF2-40B4-BE49-F238E27FC236}">
                <a16:creationId xmlns:a16="http://schemas.microsoft.com/office/drawing/2014/main" id="{47B354CF-2C82-47C7-638B-270C9D1BC367}"/>
              </a:ext>
            </a:extLst>
          </p:cNvPr>
          <p:cNvCxnSpPr>
            <a:cxnSpLocks/>
          </p:cNvCxnSpPr>
          <p:nvPr/>
        </p:nvCxnSpPr>
        <p:spPr>
          <a:xfrm flipH="1">
            <a:off x="10814740" y="3379057"/>
            <a:ext cx="203017" cy="73444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7B341AC0-99FC-C159-621A-DBD191B910FA}"/>
              </a:ext>
            </a:extLst>
          </p:cNvPr>
          <p:cNvCxnSpPr>
            <a:cxnSpLocks/>
          </p:cNvCxnSpPr>
          <p:nvPr/>
        </p:nvCxnSpPr>
        <p:spPr>
          <a:xfrm flipH="1">
            <a:off x="7872413" y="2637038"/>
            <a:ext cx="790378" cy="235727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4A60833F-021C-6134-4239-C5BA63B0332E}"/>
              </a:ext>
            </a:extLst>
          </p:cNvPr>
          <p:cNvCxnSpPr>
            <a:cxnSpLocks/>
            <a:endCxn id="30" idx="1"/>
          </p:cNvCxnSpPr>
          <p:nvPr/>
        </p:nvCxnSpPr>
        <p:spPr>
          <a:xfrm flipH="1">
            <a:off x="6931434" y="3379057"/>
            <a:ext cx="460521" cy="139917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1E042370-E14F-EB52-509A-588137309A49}"/>
              </a:ext>
            </a:extLst>
          </p:cNvPr>
          <p:cNvSpPr txBox="1"/>
          <p:nvPr/>
        </p:nvSpPr>
        <p:spPr>
          <a:xfrm>
            <a:off x="247444" y="4017409"/>
            <a:ext cx="5981149" cy="2169825"/>
          </a:xfrm>
          <a:prstGeom prst="rect">
            <a:avLst/>
          </a:prstGeom>
          <a:noFill/>
        </p:spPr>
        <p:txBody>
          <a:bodyPr wrap="square">
            <a:spAutoFit/>
          </a:bodyPr>
          <a:lstStyle/>
          <a:p>
            <a:pPr marL="171450" lvl="0" indent="-171450">
              <a:spcBef>
                <a:spcPts val="0"/>
              </a:spcBef>
              <a:spcAft>
                <a:spcPts val="600"/>
              </a:spcAft>
              <a:buFont typeface="Arial" panose="020B0604020202020204" pitchFamily="34" charset="0"/>
              <a:buChar char="•"/>
            </a:pPr>
            <a:r>
              <a:rPr lang="en-GB" sz="1000" b="0" i="0" baseline="0" dirty="0"/>
              <a:t>A new </a:t>
            </a:r>
            <a:r>
              <a:rPr lang="en-GB" sz="1000" b="1" i="0" baseline="0" dirty="0"/>
              <a:t>Streaming Data Reporting Service API </a:t>
            </a:r>
            <a:r>
              <a:rPr lang="en-GB" sz="1000" dirty="0"/>
              <a:t>needs to</a:t>
            </a:r>
            <a:r>
              <a:rPr lang="en-GB" sz="1000" b="0" i="0" baseline="0" dirty="0"/>
              <a:t> be added for the </a:t>
            </a:r>
            <a:r>
              <a:rPr lang="en-GB" sz="1000" b="0" i="0" baseline="0" dirty="0" err="1"/>
              <a:t>MnS</a:t>
            </a:r>
            <a:r>
              <a:rPr lang="en-GB" sz="1000" b="0" i="0" baseline="0" dirty="0"/>
              <a:t> consumer send request to the </a:t>
            </a:r>
            <a:r>
              <a:rPr lang="en-GB" sz="1000" b="0" i="0" baseline="0" dirty="0" err="1"/>
              <a:t>MnS</a:t>
            </a:r>
            <a:r>
              <a:rPr lang="en-GB" sz="1000" b="0" i="0" baseline="0" dirty="0"/>
              <a:t> producer to establish </a:t>
            </a:r>
            <a:r>
              <a:rPr lang="en-GB" sz="1000" dirty="0"/>
              <a:t>message bus communication session (e.g. topics)</a:t>
            </a:r>
            <a:r>
              <a:rPr lang="en-GB" sz="1000" b="0" i="0" baseline="0" dirty="0"/>
              <a:t>. </a:t>
            </a:r>
            <a:endParaRPr lang="en-GB" sz="1000" dirty="0"/>
          </a:p>
          <a:p>
            <a:pPr marL="171450" lvl="0" indent="-171450">
              <a:spcBef>
                <a:spcPts val="0"/>
              </a:spcBef>
              <a:spcAft>
                <a:spcPts val="600"/>
              </a:spcAft>
              <a:buFont typeface="Arial" panose="020B0604020202020204" pitchFamily="34" charset="0"/>
              <a:buChar char="•"/>
            </a:pPr>
            <a:r>
              <a:rPr lang="en-GB" sz="1000" b="0" i="0" baseline="0" dirty="0"/>
              <a:t>After the </a:t>
            </a:r>
            <a:r>
              <a:rPr lang="en-GB" sz="1000" dirty="0"/>
              <a:t>message bus communication session </a:t>
            </a:r>
            <a:r>
              <a:rPr lang="en-GB" sz="1000" b="0" i="0" baseline="0" dirty="0"/>
              <a:t>is established, the </a:t>
            </a:r>
            <a:r>
              <a:rPr lang="en-GB" sz="1000" b="0" i="0" baseline="0" dirty="0" err="1"/>
              <a:t>MnS</a:t>
            </a:r>
            <a:r>
              <a:rPr lang="en-GB" sz="1000" b="0" i="0" baseline="0" dirty="0"/>
              <a:t> producer starts reporting the management data using </a:t>
            </a:r>
            <a:r>
              <a:rPr lang="en-GB" sz="1000" b="1" i="0" baseline="0" dirty="0"/>
              <a:t>message bus publishing protocol</a:t>
            </a:r>
            <a:r>
              <a:rPr lang="en-GB" sz="1000" b="1" dirty="0"/>
              <a:t> </a:t>
            </a:r>
            <a:r>
              <a:rPr lang="en-GB" sz="1000" dirty="0"/>
              <a:t>to </a:t>
            </a:r>
            <a:r>
              <a:rPr lang="en-GB" sz="1000" b="0" i="0" baseline="0" dirty="0"/>
              <a:t>the </a:t>
            </a:r>
            <a:r>
              <a:rPr lang="en-GB" sz="1000" b="0" i="0" baseline="0" dirty="0" err="1"/>
              <a:t>MnS</a:t>
            </a:r>
            <a:r>
              <a:rPr lang="en-GB" sz="1000" b="0" i="0" baseline="0" dirty="0"/>
              <a:t> consumer.</a:t>
            </a:r>
          </a:p>
          <a:p>
            <a:pPr marL="171450" lvl="0" indent="-171450">
              <a:spcBef>
                <a:spcPts val="0"/>
              </a:spcBef>
              <a:spcAft>
                <a:spcPts val="600"/>
              </a:spcAft>
              <a:buFont typeface="Arial" panose="020B0604020202020204" pitchFamily="34" charset="0"/>
              <a:buChar char="•"/>
            </a:pPr>
            <a:r>
              <a:rPr lang="en-GB" sz="1000" dirty="0"/>
              <a:t>Data</a:t>
            </a:r>
            <a:r>
              <a:rPr lang="zh-CN" altLang="en-US" sz="1000" dirty="0"/>
              <a:t> </a:t>
            </a:r>
            <a:r>
              <a:rPr lang="en-GB" altLang="zh-CN" sz="1000" dirty="0"/>
              <a:t>semantic and serialisation format can be based on </a:t>
            </a:r>
            <a:r>
              <a:rPr lang="en-GB" altLang="zh-CN" sz="1000" b="1" dirty="0"/>
              <a:t>ASN.1, XML, </a:t>
            </a:r>
            <a:r>
              <a:rPr lang="en-GB" altLang="zh-CN" sz="1000" b="1" dirty="0" err="1"/>
              <a:t>gRPC</a:t>
            </a:r>
            <a:r>
              <a:rPr lang="en-GB" altLang="zh-CN" sz="1000" b="1" dirty="0"/>
              <a:t> (already defined in 3GPP)</a:t>
            </a:r>
            <a:r>
              <a:rPr lang="en-GB" altLang="zh-CN" sz="1000" dirty="0"/>
              <a:t>, </a:t>
            </a:r>
            <a:r>
              <a:rPr lang="en-GB" altLang="zh-CN" sz="1000" b="1" dirty="0"/>
              <a:t>Prometheus</a:t>
            </a:r>
            <a:r>
              <a:rPr lang="en-GB" altLang="zh-CN" sz="1000" dirty="0"/>
              <a:t> or other format supported in </a:t>
            </a:r>
            <a:r>
              <a:rPr lang="en-GB" altLang="zh-CN" sz="1000" b="1" dirty="0" err="1"/>
              <a:t>OpenTelemetry</a:t>
            </a:r>
            <a:r>
              <a:rPr lang="en-GB" altLang="zh-CN" sz="1000" dirty="0"/>
              <a:t> matching industry’s latest development in cloud technology and allow enough flexibility for cloud deployment.</a:t>
            </a:r>
            <a:endParaRPr lang="en-GB" sz="1000" b="0" i="0" baseline="0" dirty="0"/>
          </a:p>
          <a:p>
            <a:pPr marL="171450" indent="-171450">
              <a:spcBef>
                <a:spcPts val="600"/>
              </a:spcBef>
              <a:buFont typeface="Arial" panose="020B0604020202020204" pitchFamily="34" charset="0"/>
              <a:buChar char="•"/>
            </a:pPr>
            <a:r>
              <a:rPr lang="en-US" sz="1000" dirty="0">
                <a:ea typeface="SimSun" panose="02010600030101010101" pitchFamily="2" charset="-122"/>
              </a:rPr>
              <a:t>There is </a:t>
            </a:r>
            <a:r>
              <a:rPr lang="en-US" sz="1000" b="1" dirty="0">
                <a:ea typeface="SimSun" panose="02010600030101010101" pitchFamily="2" charset="-122"/>
              </a:rPr>
              <a:t>minor impact to the TS 28.532 streaming data reporting service APIs </a:t>
            </a:r>
            <a:r>
              <a:rPr lang="en-US" sz="1000" dirty="0">
                <a:ea typeface="SimSun" panose="02010600030101010101" pitchFamily="2" charset="-122"/>
              </a:rPr>
              <a:t>to support the additional pub-sub</a:t>
            </a:r>
            <a:r>
              <a:rPr lang="en-GB" sz="1000" dirty="0">
                <a:ea typeface="SimSun" panose="02010600030101010101" pitchFamily="2" charset="-122"/>
              </a:rPr>
              <a:t>/</a:t>
            </a:r>
            <a:r>
              <a:rPr lang="en-US" sz="1000" dirty="0">
                <a:ea typeface="SimSun" panose="02010600030101010101" pitchFamily="2" charset="-122"/>
              </a:rPr>
              <a:t>message bus based streaming protocol. </a:t>
            </a:r>
          </a:p>
          <a:p>
            <a:pPr marL="171450" indent="-171450">
              <a:spcBef>
                <a:spcPts val="600"/>
              </a:spcBef>
              <a:buFont typeface="Arial" panose="020B0604020202020204" pitchFamily="34" charset="0"/>
              <a:buChar char="•"/>
            </a:pPr>
            <a:r>
              <a:rPr lang="en-US" sz="1000" dirty="0">
                <a:ea typeface="SimSun" panose="02010600030101010101" pitchFamily="2" charset="-122"/>
              </a:rPr>
              <a:t>There is no backward compatibility impact, </a:t>
            </a:r>
            <a:r>
              <a:rPr lang="en-US" sz="1000" b="1" dirty="0">
                <a:ea typeface="SimSun" panose="02010600030101010101" pitchFamily="2" charset="-122"/>
              </a:rPr>
              <a:t>no change to existing </a:t>
            </a:r>
            <a:r>
              <a:rPr lang="en-GB" sz="1000" b="1" dirty="0">
                <a:ea typeface="SimSun" panose="02010600030101010101" pitchFamily="2" charset="-122"/>
              </a:rPr>
              <a:t>WebSocket related APIs</a:t>
            </a:r>
            <a:r>
              <a:rPr lang="en-GB" sz="1000" dirty="0">
                <a:ea typeface="SimSun" panose="02010600030101010101" pitchFamily="2" charset="-122"/>
              </a:rPr>
              <a:t>.</a:t>
            </a:r>
            <a:endParaRPr lang="en-GB" sz="1000" dirty="0"/>
          </a:p>
          <a:p>
            <a:pPr marL="171450" lvl="0" indent="-171450">
              <a:spcBef>
                <a:spcPts val="0"/>
              </a:spcBef>
              <a:spcAft>
                <a:spcPts val="600"/>
              </a:spcAft>
              <a:buFont typeface="Arial" panose="020B0604020202020204" pitchFamily="34" charset="0"/>
              <a:buChar char="•"/>
            </a:pPr>
            <a:endParaRPr lang="en-GB" sz="1000" dirty="0"/>
          </a:p>
        </p:txBody>
      </p:sp>
      <p:sp>
        <p:nvSpPr>
          <p:cNvPr id="57" name="Arrow: Right 56">
            <a:extLst>
              <a:ext uri="{FF2B5EF4-FFF2-40B4-BE49-F238E27FC236}">
                <a16:creationId xmlns:a16="http://schemas.microsoft.com/office/drawing/2014/main" id="{0828E430-4BC5-01F2-FA30-73165EEDB79F}"/>
              </a:ext>
            </a:extLst>
          </p:cNvPr>
          <p:cNvSpPr/>
          <p:nvPr/>
        </p:nvSpPr>
        <p:spPr>
          <a:xfrm rot="853983">
            <a:off x="6732974" y="4904118"/>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58" name="Arrow: Right 57">
            <a:extLst>
              <a:ext uri="{FF2B5EF4-FFF2-40B4-BE49-F238E27FC236}">
                <a16:creationId xmlns:a16="http://schemas.microsoft.com/office/drawing/2014/main" id="{FF3AB708-7E08-640F-5FBF-C1F6C2D12BE2}"/>
              </a:ext>
            </a:extLst>
          </p:cNvPr>
          <p:cNvSpPr/>
          <p:nvPr/>
        </p:nvSpPr>
        <p:spPr>
          <a:xfrm>
            <a:off x="6715925" y="4994308"/>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
        <p:nvSpPr>
          <p:cNvPr id="59" name="Arrow: Right 58">
            <a:extLst>
              <a:ext uri="{FF2B5EF4-FFF2-40B4-BE49-F238E27FC236}">
                <a16:creationId xmlns:a16="http://schemas.microsoft.com/office/drawing/2014/main" id="{7E16CCD7-6E87-469A-C6CD-FB1620EE7EB5}"/>
              </a:ext>
            </a:extLst>
          </p:cNvPr>
          <p:cNvSpPr/>
          <p:nvPr/>
        </p:nvSpPr>
        <p:spPr>
          <a:xfrm rot="20442550">
            <a:off x="6731148" y="5110206"/>
            <a:ext cx="651151" cy="102563"/>
          </a:xfrm>
          <a:prstGeom prst="rightArrow">
            <a:avLst>
              <a:gd name="adj1" fmla="val 50000"/>
              <a:gd name="adj2" fmla="val 61486"/>
            </a:avLst>
          </a:prstGeom>
          <a:solidFill>
            <a:srgbClr val="0070C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kumimoji="1" lang="en-GB" sz="1200"/>
          </a:p>
        </p:txBody>
      </p:sp>
    </p:spTree>
    <p:extLst>
      <p:ext uri="{BB962C8B-B14F-4D97-AF65-F5344CB8AC3E}">
        <p14:creationId xmlns:p14="http://schemas.microsoft.com/office/powerpoint/2010/main" val="363498882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A0496887-C5B0-EA2D-CB66-1F62A553DE81}"/>
              </a:ext>
            </a:extLst>
          </p:cNvPr>
          <p:cNvSpPr/>
          <p:nvPr/>
        </p:nvSpPr>
        <p:spPr>
          <a:xfrm>
            <a:off x="5286720" y="4607870"/>
            <a:ext cx="6252853" cy="1588951"/>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sz="1600"/>
          </a:p>
        </p:txBody>
      </p:sp>
      <p:sp>
        <p:nvSpPr>
          <p:cNvPr id="21" name="Rectangle 20">
            <a:extLst>
              <a:ext uri="{FF2B5EF4-FFF2-40B4-BE49-F238E27FC236}">
                <a16:creationId xmlns:a16="http://schemas.microsoft.com/office/drawing/2014/main" id="{2A2D6F10-2009-6E61-01AB-5BCC99290492}"/>
              </a:ext>
            </a:extLst>
          </p:cNvPr>
          <p:cNvSpPr/>
          <p:nvPr/>
        </p:nvSpPr>
        <p:spPr>
          <a:xfrm>
            <a:off x="622545" y="4572570"/>
            <a:ext cx="4021795" cy="1624251"/>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GB" sz="1600"/>
          </a:p>
        </p:txBody>
      </p:sp>
      <p:sp>
        <p:nvSpPr>
          <p:cNvPr id="2" name="Title 1">
            <a:extLst>
              <a:ext uri="{FF2B5EF4-FFF2-40B4-BE49-F238E27FC236}">
                <a16:creationId xmlns:a16="http://schemas.microsoft.com/office/drawing/2014/main" id="{3C32DE8D-75BD-A87B-C213-602BB783017E}"/>
              </a:ext>
            </a:extLst>
          </p:cNvPr>
          <p:cNvSpPr>
            <a:spLocks noGrp="1"/>
          </p:cNvSpPr>
          <p:nvPr>
            <p:ph type="title"/>
          </p:nvPr>
        </p:nvSpPr>
        <p:spPr>
          <a:xfrm>
            <a:off x="476250" y="163076"/>
            <a:ext cx="8179370" cy="1325563"/>
          </a:xfrm>
        </p:spPr>
        <p:txBody>
          <a:bodyPr/>
          <a:lstStyle/>
          <a:p>
            <a:r>
              <a:rPr lang="en-GB" sz="3600"/>
              <a:t>Impact</a:t>
            </a:r>
            <a:r>
              <a:rPr lang="en-GB" sz="4400"/>
              <a:t> </a:t>
            </a:r>
            <a:r>
              <a:rPr lang="en-GB" sz="3600"/>
              <a:t>to 3GPP management system and SBI standard – more details</a:t>
            </a:r>
          </a:p>
        </p:txBody>
      </p:sp>
      <p:sp>
        <p:nvSpPr>
          <p:cNvPr id="6" name="TextBox 5">
            <a:extLst>
              <a:ext uri="{FF2B5EF4-FFF2-40B4-BE49-F238E27FC236}">
                <a16:creationId xmlns:a16="http://schemas.microsoft.com/office/drawing/2014/main" id="{4EFBC15F-46B9-F6A7-5BA5-BD9A9BCC6D17}"/>
              </a:ext>
            </a:extLst>
          </p:cNvPr>
          <p:cNvSpPr txBox="1"/>
          <p:nvPr/>
        </p:nvSpPr>
        <p:spPr>
          <a:xfrm>
            <a:off x="1314850" y="1868982"/>
            <a:ext cx="2082900" cy="213753"/>
          </a:xfrm>
          <a:prstGeom prst="rect">
            <a:avLst/>
          </a:prstGeom>
          <a:noFill/>
        </p:spPr>
        <p:txBody>
          <a:bodyPr wrap="none" rtlCol="0">
            <a:spAutoFit/>
          </a:bodyPr>
          <a:lstStyle/>
          <a:p>
            <a:r>
              <a:rPr kumimoji="1" lang="en-GB" sz="1400"/>
              <a:t>Solution today (WebSocket only)</a:t>
            </a:r>
          </a:p>
        </p:txBody>
      </p:sp>
      <p:sp>
        <p:nvSpPr>
          <p:cNvPr id="7" name="TextBox 6">
            <a:extLst>
              <a:ext uri="{FF2B5EF4-FFF2-40B4-BE49-F238E27FC236}">
                <a16:creationId xmlns:a16="http://schemas.microsoft.com/office/drawing/2014/main" id="{AFE0B365-6A53-9A9B-AC0D-6F139BA9FBA3}"/>
              </a:ext>
            </a:extLst>
          </p:cNvPr>
          <p:cNvSpPr txBox="1"/>
          <p:nvPr/>
        </p:nvSpPr>
        <p:spPr>
          <a:xfrm>
            <a:off x="6190936" y="1898047"/>
            <a:ext cx="3655920" cy="233544"/>
          </a:xfrm>
          <a:prstGeom prst="rect">
            <a:avLst/>
          </a:prstGeom>
          <a:noFill/>
        </p:spPr>
        <p:txBody>
          <a:bodyPr wrap="none" rtlCol="0">
            <a:spAutoFit/>
          </a:bodyPr>
          <a:lstStyle/>
          <a:p>
            <a:r>
              <a:rPr kumimoji="1" lang="en-GB" sz="1400"/>
              <a:t>Additional solution for message bus-based streaming</a:t>
            </a:r>
          </a:p>
        </p:txBody>
      </p:sp>
      <p:pic>
        <p:nvPicPr>
          <p:cNvPr id="8" name="Picture 7">
            <a:extLst>
              <a:ext uri="{FF2B5EF4-FFF2-40B4-BE49-F238E27FC236}">
                <a16:creationId xmlns:a16="http://schemas.microsoft.com/office/drawing/2014/main" id="{613E1046-46D2-0BA2-0EFB-1EDA59CB6A2D}"/>
              </a:ext>
            </a:extLst>
          </p:cNvPr>
          <p:cNvPicPr>
            <a:picLocks noChangeAspect="1"/>
          </p:cNvPicPr>
          <p:nvPr/>
        </p:nvPicPr>
        <p:blipFill>
          <a:blip r:embed="rId2"/>
          <a:stretch>
            <a:fillRect/>
          </a:stretch>
        </p:blipFill>
        <p:spPr>
          <a:xfrm>
            <a:off x="756949" y="2191516"/>
            <a:ext cx="3498426" cy="2172493"/>
          </a:xfrm>
          <a:prstGeom prst="rect">
            <a:avLst/>
          </a:prstGeom>
        </p:spPr>
      </p:pic>
      <p:sp>
        <p:nvSpPr>
          <p:cNvPr id="9" name="Arrow: Right 8">
            <a:extLst>
              <a:ext uri="{FF2B5EF4-FFF2-40B4-BE49-F238E27FC236}">
                <a16:creationId xmlns:a16="http://schemas.microsoft.com/office/drawing/2014/main" id="{5BDCCF7B-A9D0-EEBE-DCC8-F593CF929317}"/>
              </a:ext>
            </a:extLst>
          </p:cNvPr>
          <p:cNvSpPr/>
          <p:nvPr/>
        </p:nvSpPr>
        <p:spPr>
          <a:xfrm>
            <a:off x="4850276" y="2930842"/>
            <a:ext cx="550005" cy="40157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pic>
        <p:nvPicPr>
          <p:cNvPr id="10" name="Picture 9">
            <a:extLst>
              <a:ext uri="{FF2B5EF4-FFF2-40B4-BE49-F238E27FC236}">
                <a16:creationId xmlns:a16="http://schemas.microsoft.com/office/drawing/2014/main" id="{D71CF703-61D3-3997-0D23-EEAD9CFBDDD7}"/>
              </a:ext>
            </a:extLst>
          </p:cNvPr>
          <p:cNvPicPr>
            <a:picLocks noChangeAspect="1"/>
          </p:cNvPicPr>
          <p:nvPr/>
        </p:nvPicPr>
        <p:blipFill>
          <a:blip r:embed="rId3"/>
          <a:stretch>
            <a:fillRect/>
          </a:stretch>
        </p:blipFill>
        <p:spPr>
          <a:xfrm>
            <a:off x="6316942" y="2233868"/>
            <a:ext cx="4192408" cy="2109257"/>
          </a:xfrm>
          <a:prstGeom prst="rect">
            <a:avLst/>
          </a:prstGeom>
        </p:spPr>
      </p:pic>
      <p:sp>
        <p:nvSpPr>
          <p:cNvPr id="12" name="Rectangle 11">
            <a:extLst>
              <a:ext uri="{FF2B5EF4-FFF2-40B4-BE49-F238E27FC236}">
                <a16:creationId xmlns:a16="http://schemas.microsoft.com/office/drawing/2014/main" id="{2D10F3C4-66D2-7631-7D46-8409321D2A18}"/>
              </a:ext>
            </a:extLst>
          </p:cNvPr>
          <p:cNvSpPr/>
          <p:nvPr/>
        </p:nvSpPr>
        <p:spPr>
          <a:xfrm>
            <a:off x="9523413" y="2354755"/>
            <a:ext cx="675837" cy="4730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3" name="Rectangle 12">
            <a:extLst>
              <a:ext uri="{FF2B5EF4-FFF2-40B4-BE49-F238E27FC236}">
                <a16:creationId xmlns:a16="http://schemas.microsoft.com/office/drawing/2014/main" id="{0DE6894A-6CB1-AC33-9B3A-F437101DBDE0}"/>
              </a:ext>
            </a:extLst>
          </p:cNvPr>
          <p:cNvSpPr/>
          <p:nvPr/>
        </p:nvSpPr>
        <p:spPr>
          <a:xfrm>
            <a:off x="8225584" y="3726358"/>
            <a:ext cx="964370" cy="142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4" name="Rectangle 13">
            <a:extLst>
              <a:ext uri="{FF2B5EF4-FFF2-40B4-BE49-F238E27FC236}">
                <a16:creationId xmlns:a16="http://schemas.microsoft.com/office/drawing/2014/main" id="{A34CD7E2-F315-2528-E675-4057C4574F33}"/>
              </a:ext>
            </a:extLst>
          </p:cNvPr>
          <p:cNvSpPr/>
          <p:nvPr/>
        </p:nvSpPr>
        <p:spPr>
          <a:xfrm>
            <a:off x="7691250" y="3825371"/>
            <a:ext cx="964370" cy="106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5" name="TextBox 14">
            <a:extLst>
              <a:ext uri="{FF2B5EF4-FFF2-40B4-BE49-F238E27FC236}">
                <a16:creationId xmlns:a16="http://schemas.microsoft.com/office/drawing/2014/main" id="{115041CC-8CF5-367D-285B-C1EDAA79BB63}"/>
              </a:ext>
            </a:extLst>
          </p:cNvPr>
          <p:cNvSpPr txBox="1"/>
          <p:nvPr/>
        </p:nvSpPr>
        <p:spPr>
          <a:xfrm>
            <a:off x="8139687" y="3679166"/>
            <a:ext cx="1016625" cy="184666"/>
          </a:xfrm>
          <a:prstGeom prst="rect">
            <a:avLst/>
          </a:prstGeom>
          <a:noFill/>
        </p:spPr>
        <p:txBody>
          <a:bodyPr wrap="none" rtlCol="0">
            <a:spAutoFit/>
          </a:bodyPr>
          <a:lstStyle/>
          <a:p>
            <a:r>
              <a:rPr kumimoji="1" lang="en-GB" sz="600"/>
              <a:t>message bus publishing</a:t>
            </a:r>
          </a:p>
        </p:txBody>
      </p:sp>
      <p:sp>
        <p:nvSpPr>
          <p:cNvPr id="18" name="TextBox 17">
            <a:extLst>
              <a:ext uri="{FF2B5EF4-FFF2-40B4-BE49-F238E27FC236}">
                <a16:creationId xmlns:a16="http://schemas.microsoft.com/office/drawing/2014/main" id="{440C77DF-5169-F64F-55D4-71F8040EE978}"/>
              </a:ext>
            </a:extLst>
          </p:cNvPr>
          <p:cNvSpPr txBox="1"/>
          <p:nvPr/>
        </p:nvSpPr>
        <p:spPr>
          <a:xfrm>
            <a:off x="756950" y="4632905"/>
            <a:ext cx="3779884" cy="553998"/>
          </a:xfrm>
          <a:prstGeom prst="rect">
            <a:avLst/>
          </a:prstGeom>
          <a:noFill/>
        </p:spPr>
        <p:txBody>
          <a:bodyPr wrap="square">
            <a:spAutoFit/>
          </a:bodyPr>
          <a:lstStyle/>
          <a:p>
            <a:pPr marL="171450" lvl="0" indent="-171450">
              <a:buFont typeface="Arial" panose="020B0604020202020204" pitchFamily="34" charset="0"/>
              <a:buChar char="•"/>
            </a:pPr>
            <a:r>
              <a:rPr lang="en-GB" sz="1000" b="0" i="0" baseline="0"/>
              <a:t>there is no change to the existing Streaming Data Reporting Service APIs which establish a WebSocket streaming connection between </a:t>
            </a:r>
            <a:r>
              <a:rPr lang="en-GB" sz="1000" b="0" i="0" baseline="0" err="1"/>
              <a:t>MnS</a:t>
            </a:r>
            <a:r>
              <a:rPr lang="en-GB" sz="1000" b="0" i="0" baseline="0"/>
              <a:t> producer and </a:t>
            </a:r>
            <a:r>
              <a:rPr lang="en-GB" sz="1000" b="0" i="0" baseline="0" err="1"/>
              <a:t>MnS</a:t>
            </a:r>
            <a:r>
              <a:rPr lang="en-GB" sz="1000" b="0" i="0" baseline="0"/>
              <a:t> consumer. </a:t>
            </a:r>
            <a:endParaRPr lang="en-GB" sz="1000"/>
          </a:p>
        </p:txBody>
      </p:sp>
      <p:sp>
        <p:nvSpPr>
          <p:cNvPr id="20" name="TextBox 19">
            <a:extLst>
              <a:ext uri="{FF2B5EF4-FFF2-40B4-BE49-F238E27FC236}">
                <a16:creationId xmlns:a16="http://schemas.microsoft.com/office/drawing/2014/main" id="{932E6DC0-5A9E-00C8-58A0-16E1FC2999C8}"/>
              </a:ext>
            </a:extLst>
          </p:cNvPr>
          <p:cNvSpPr txBox="1"/>
          <p:nvPr/>
        </p:nvSpPr>
        <p:spPr>
          <a:xfrm>
            <a:off x="5256838" y="4548265"/>
            <a:ext cx="6282735" cy="1708160"/>
          </a:xfrm>
          <a:prstGeom prst="rect">
            <a:avLst/>
          </a:prstGeom>
          <a:noFill/>
        </p:spPr>
        <p:txBody>
          <a:bodyPr wrap="square">
            <a:spAutoFit/>
          </a:bodyPr>
          <a:lstStyle/>
          <a:p>
            <a:pPr marL="171450" lvl="0" indent="-171450">
              <a:spcAft>
                <a:spcPts val="600"/>
              </a:spcAft>
              <a:buFont typeface="Arial" panose="020B0604020202020204" pitchFamily="34" charset="0"/>
              <a:buChar char="•"/>
            </a:pPr>
            <a:r>
              <a:rPr lang="en-GB" sz="1000" b="0" i="0" baseline="0" dirty="0"/>
              <a:t>A new Streaming Data Reporting Service API will be added for the </a:t>
            </a:r>
            <a:r>
              <a:rPr lang="en-GB" sz="1000" b="0" i="0" baseline="0" dirty="0" err="1"/>
              <a:t>MnS</a:t>
            </a:r>
            <a:r>
              <a:rPr lang="en-GB" sz="1000" b="0" i="0" baseline="0" dirty="0"/>
              <a:t> consumer send request to the </a:t>
            </a:r>
            <a:r>
              <a:rPr lang="en-GB" sz="1000" b="0" i="0" baseline="0" dirty="0" err="1"/>
              <a:t>MnS</a:t>
            </a:r>
            <a:r>
              <a:rPr lang="en-GB" sz="1000" b="0" i="0" baseline="0" dirty="0"/>
              <a:t> producer to establish a message bus streaming session instead of a connection. </a:t>
            </a:r>
            <a:endParaRPr lang="en-GB" sz="1000" dirty="0"/>
          </a:p>
          <a:p>
            <a:pPr marL="171450" lvl="0" indent="-171450">
              <a:spcAft>
                <a:spcPts val="600"/>
              </a:spcAft>
              <a:buFont typeface="Arial" panose="020B0604020202020204" pitchFamily="34" charset="0"/>
              <a:buChar char="•"/>
            </a:pPr>
            <a:r>
              <a:rPr lang="en-GB" sz="1000" b="0" i="0" baseline="0" dirty="0"/>
              <a:t>E.g. for Kafka, the logical streaming session is equivalent to Kafka topic, and the streaming session establishment request contains a </a:t>
            </a:r>
            <a:r>
              <a:rPr lang="en-GB" sz="1000" b="0" i="0" baseline="0" dirty="0" err="1"/>
              <a:t>streamInfoList</a:t>
            </a:r>
            <a:r>
              <a:rPr lang="en-GB" sz="1000" b="0" i="0" baseline="0" dirty="0"/>
              <a:t>(TS28.532),topic ID,  consumer’s broker endpoint information and optionally a partition information. </a:t>
            </a:r>
          </a:p>
          <a:p>
            <a:pPr marL="171450" lvl="0" indent="-171450">
              <a:spcAft>
                <a:spcPts val="600"/>
              </a:spcAft>
              <a:buFont typeface="Arial" panose="020B0604020202020204" pitchFamily="34" charset="0"/>
              <a:buChar char="•"/>
            </a:pPr>
            <a:r>
              <a:rPr lang="en-GB" sz="1000" dirty="0"/>
              <a:t>Data semantic and Serialisation format maybe negotiated in the steps above also. </a:t>
            </a:r>
          </a:p>
          <a:p>
            <a:pPr marL="171450" lvl="0" indent="-171450">
              <a:spcAft>
                <a:spcPts val="600"/>
              </a:spcAft>
              <a:buFont typeface="Arial" panose="020B0604020202020204" pitchFamily="34" charset="0"/>
              <a:buChar char="•"/>
            </a:pPr>
            <a:r>
              <a:rPr lang="en-GB" sz="1000" b="0" i="0" baseline="0" dirty="0"/>
              <a:t>After the streaming session is established, the </a:t>
            </a:r>
            <a:r>
              <a:rPr lang="en-GB" sz="1000" b="0" i="0" baseline="0" dirty="0" err="1"/>
              <a:t>MnS</a:t>
            </a:r>
            <a:r>
              <a:rPr lang="en-GB" sz="1000" b="0" i="0" baseline="0" dirty="0"/>
              <a:t> producer start reporting the management data using message bus publishing protocol, e.g. Kafka,  referring to the ID and endpoint information provided by the </a:t>
            </a:r>
            <a:r>
              <a:rPr lang="en-GB" sz="1000" b="0" i="0" baseline="0" dirty="0" err="1"/>
              <a:t>MnS</a:t>
            </a:r>
            <a:r>
              <a:rPr lang="en-GB" sz="1000" b="0" i="0" baseline="0" dirty="0"/>
              <a:t> consumer and use the sematic and serialisation format negotiated.</a:t>
            </a:r>
            <a:endParaRPr lang="en-GB" sz="1000" dirty="0"/>
          </a:p>
        </p:txBody>
      </p:sp>
    </p:spTree>
    <p:extLst>
      <p:ext uri="{BB962C8B-B14F-4D97-AF65-F5344CB8AC3E}">
        <p14:creationId xmlns:p14="http://schemas.microsoft.com/office/powerpoint/2010/main" val="52098963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AAD65EFDCEF241B7B8F08BE66FA2E6" ma:contentTypeVersion="4" ma:contentTypeDescription="Create a new document." ma:contentTypeScope="" ma:versionID="7f89feea4ca24092bbc1eff8a3da737c">
  <xsd:schema xmlns:xsd="http://www.w3.org/2001/XMLSchema" xmlns:xs="http://www.w3.org/2001/XMLSchema" xmlns:p="http://schemas.microsoft.com/office/2006/metadata/properties" xmlns:ns2="5aaab65d-09ce-49f7-bfe3-4839593de43d" targetNamespace="http://schemas.microsoft.com/office/2006/metadata/properties" ma:root="true" ma:fieldsID="853f6763921c1f3cdccc6b1046fbc08a" ns2:_="">
    <xsd:import namespace="5aaab65d-09ce-49f7-bfe3-4839593de43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aab65d-09ce-49f7-bfe3-4839593de43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2.xml><?xml version="1.0" encoding="utf-8"?>
<ds:datastoreItem xmlns:ds="http://schemas.openxmlformats.org/officeDocument/2006/customXml" ds:itemID="{656961E4-7D83-47FA-84EE-869B429C4191}">
  <ds:schemaRefs>
    <ds:schemaRef ds:uri="5aaab65d-09ce-49f7-bfe3-4839593de43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340F517-45A4-486D-BDBB-01E4DE03B032}">
  <ds:schemaRefs>
    <ds:schemaRef ds:uri="1be5c1ed-f9e0-4ac2-b5ac-c4b40518149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25</TotalTime>
  <Words>2819</Words>
  <Application>Microsoft Office PowerPoint</Application>
  <PresentationFormat>Widescreen</PresentationFormat>
  <Paragraphs>350</Paragraphs>
  <Slides>14</Slides>
  <Notes>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SimSun</vt:lpstr>
      <vt:lpstr>Arial</vt:lpstr>
      <vt:lpstr>Calibri</vt:lpstr>
      <vt:lpstr>Calibri Light</vt:lpstr>
      <vt:lpstr>Century Gothic</vt:lpstr>
      <vt:lpstr>Montserrat</vt:lpstr>
      <vt:lpstr>Rakuten Sans</vt:lpstr>
      <vt:lpstr>Times New Roman</vt:lpstr>
      <vt:lpstr>Office Theme</vt:lpstr>
      <vt:lpstr>PowerPoint Presentation</vt:lpstr>
      <vt:lpstr>Solution 1 – Connection based approach</vt:lpstr>
      <vt:lpstr>Solution 2 – Message bus/pub-sub based approach</vt:lpstr>
      <vt:lpstr>Key Differences -   Connection based  VS Pub-Sub based Systems</vt:lpstr>
      <vt:lpstr>Key Differences -   Connection based  VS Pub-Sub based Systems</vt:lpstr>
      <vt:lpstr>Which one is more suitable for cloud-native NF and its management? </vt:lpstr>
      <vt:lpstr>Commercial benefits for operators using message bus communications</vt:lpstr>
      <vt:lpstr>Impact to 3GPP management system and SBI API standard</vt:lpstr>
      <vt:lpstr>Impact to 3GPP management system and SBI standard – more details</vt:lpstr>
      <vt:lpstr>Technology agonistic and compatibility with WebSocket based Pub-Sub pattern implementation</vt:lpstr>
      <vt:lpstr>Relationship with SBMA and other services</vt:lpstr>
      <vt:lpstr>Integration with Generic-OAM Functions</vt:lpstr>
      <vt:lpstr>Integration with OpenTelemetry</vt:lpstr>
      <vt:lpstr>Key Messages to be Endorsed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Rakuten 3</cp:lastModifiedBy>
  <cp:revision>1</cp:revision>
  <cp:lastPrinted>2019-09-25T11:24:01Z</cp:lastPrinted>
  <dcterms:created xsi:type="dcterms:W3CDTF">2010-02-05T13:52:04Z</dcterms:created>
  <dcterms:modified xsi:type="dcterms:W3CDTF">2025-04-10T12:01:31Z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0x0101003AAAD65EFDCEF241B7B8F08BE66FA2E6</vt:lpwstr>
  </property>
</Properties>
</file>